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247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06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slideLayouts/slideLayout27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  <p:sldMasterId id="2147483876" r:id="rId19"/>
    <p:sldMasterId id="2147483888" r:id="rId20"/>
    <p:sldMasterId id="2147483900" r:id="rId21"/>
    <p:sldMasterId id="2147483912" r:id="rId22"/>
    <p:sldMasterId id="2147483924" r:id="rId23"/>
    <p:sldMasterId id="2147483936" r:id="rId24"/>
    <p:sldMasterId id="2147483948" r:id="rId25"/>
  </p:sldMasterIdLst>
  <p:sldIdLst>
    <p:sldId id="258" r:id="rId26"/>
    <p:sldId id="259" r:id="rId27"/>
    <p:sldId id="260" r:id="rId28"/>
    <p:sldId id="261" r:id="rId29"/>
    <p:sldId id="262" r:id="rId30"/>
    <p:sldId id="263" r:id="rId31"/>
    <p:sldId id="264" r:id="rId32"/>
    <p:sldId id="265" r:id="rId33"/>
    <p:sldId id="266" r:id="rId34"/>
    <p:sldId id="267" r:id="rId35"/>
    <p:sldId id="268" r:id="rId36"/>
    <p:sldId id="269" r:id="rId37"/>
    <p:sldId id="270" r:id="rId38"/>
    <p:sldId id="271" r:id="rId39"/>
    <p:sldId id="272" r:id="rId40"/>
    <p:sldId id="273" r:id="rId41"/>
    <p:sldId id="274" r:id="rId42"/>
    <p:sldId id="275" r:id="rId43"/>
    <p:sldId id="276" r:id="rId44"/>
    <p:sldId id="277" r:id="rId45"/>
    <p:sldId id="278" r:id="rId46"/>
    <p:sldId id="279" r:id="rId47"/>
    <p:sldId id="280" r:id="rId48"/>
    <p:sldId id="281" r:id="rId49"/>
    <p:sldId id="282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1.xml"/><Relationship Id="rId39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9.xml"/><Relationship Id="rId42" Type="http://schemas.openxmlformats.org/officeDocument/2006/relationships/slide" Target="slides/slide17.xml"/><Relationship Id="rId47" Type="http://schemas.openxmlformats.org/officeDocument/2006/relationships/slide" Target="slides/slide22.xml"/><Relationship Id="rId50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8.xml"/><Relationship Id="rId38" Type="http://schemas.openxmlformats.org/officeDocument/2006/relationships/slide" Target="slides/slide13.xml"/><Relationship Id="rId46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4.xml"/><Relationship Id="rId41" Type="http://schemas.openxmlformats.org/officeDocument/2006/relationships/slide" Target="slides/slide16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40" Type="http://schemas.openxmlformats.org/officeDocument/2006/relationships/slide" Target="slides/slide15.xml"/><Relationship Id="rId45" Type="http://schemas.openxmlformats.org/officeDocument/2006/relationships/slide" Target="slides/slide2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49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6.xml"/><Relationship Id="rId44" Type="http://schemas.openxmlformats.org/officeDocument/2006/relationships/slide" Target="slides/slide1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43" Type="http://schemas.openxmlformats.org/officeDocument/2006/relationships/slide" Target="slides/slide18.xml"/><Relationship Id="rId48" Type="http://schemas.openxmlformats.org/officeDocument/2006/relationships/slide" Target="slides/slide23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l-GR" altLang="en-US" noProof="0" smtClean="0"/>
              <a:t>Κάντε κλικ για επεξεργασία του τίτλου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l-GR" altLang="en-US" noProof="0" smtClean="0"/>
              <a:t>Κάντε κλικ για να επεξεργαστείτε τον υπότιτλο του υποδείγματος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B90ADFE-4B17-406C-AEE4-FB9754FAF4AF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770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14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14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144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14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327EE-DBB7-48F0-9A1E-89E3C4A6FA0D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03099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l-GR" altLang="en-US" noProof="0" smtClean="0"/>
              <a:t>Κάντε κλικ για επεξεργασία του τίτλου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l-GR" altLang="en-US" noProof="0" smtClean="0"/>
              <a:t>Κάντε κλικ για να επεξεργαστείτε τον υπότιτλο του υποδείγματος</a:t>
            </a:r>
          </a:p>
        </p:txBody>
      </p:sp>
      <p:sp>
        <p:nvSpPr>
          <p:cNvPr id="16388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3622878-FB81-4BC2-84E3-173F3D9DCF1B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135316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C4D8E-6EC1-4F46-A9AE-8B32D80ED7A5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89318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1B95B-446D-4837-9245-48A81453F31B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348859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F3873-9C59-4DDD-898B-13A24D73732B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829908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8B6EB-9BE4-48F6-8E99-A70190E5A29D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118374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F6A5F-695B-4451-BCB5-520A7353C2FF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927476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906BD-FA1F-4F6A-BCD8-648437CEAF40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92041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3CCA0-864D-4EFA-8E22-DCB47E92A486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282704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245DC-4D1B-4B5E-84F3-0C1A2CCD9AAC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94884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FB7B0-AD71-4028-8B30-4EFE2064E6C3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2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0DDEF-EFAD-4464-B863-D812564D01F2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896251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C191F-C95D-4BAA-9546-E1AF5569F3E6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065262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l-GR" altLang="en-US" noProof="0" smtClean="0"/>
              <a:t>Κάντε κλικ για επεξεργασία του τίτλου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l-GR" altLang="en-US" noProof="0" smtClean="0"/>
              <a:t>Κάντε κλικ για να επεξεργαστείτε τον υπότιτλο του υποδείγματος</a:t>
            </a:r>
          </a:p>
        </p:txBody>
      </p:sp>
      <p:sp>
        <p:nvSpPr>
          <p:cNvPr id="16388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3622878-FB81-4BC2-84E3-173F3D9DCF1B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335686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C4D8E-6EC1-4F46-A9AE-8B32D80ED7A5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309723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1B95B-446D-4837-9245-48A81453F31B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484809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F3873-9C59-4DDD-898B-13A24D73732B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471770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8B6EB-9BE4-48F6-8E99-A70190E5A29D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196935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F6A5F-695B-4451-BCB5-520A7353C2FF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221174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906BD-FA1F-4F6A-BCD8-648437CEAF40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564435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3CCA0-864D-4EFA-8E22-DCB47E92A486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9092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245DC-4D1B-4B5E-84F3-0C1A2CCD9AAC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7100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l-GR" altLang="en-US" noProof="0" smtClean="0"/>
              <a:t>Κάντε κλικ για επεξεργασία του τίτλου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l-GR" altLang="en-US" noProof="0" smtClean="0"/>
              <a:t>Κάντε κλικ για να επεξεργαστείτε τον υπότιτλο του υποδείγματος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B90ADFE-4B17-406C-AEE4-FB9754FAF4AF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752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14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14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144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14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FB7B0-AD71-4028-8B30-4EFE2064E6C3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562361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C191F-C95D-4BAA-9546-E1AF5569F3E6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21386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l-GR" altLang="en-US" noProof="0" smtClean="0"/>
              <a:t>Κάντε κλικ για επεξεργασία του τίτλου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l-GR" altLang="en-US" noProof="0" smtClean="0"/>
              <a:t>Κάντε κλικ για να επεξεργαστείτε τον υπότιτλο του υποδείγματος</a:t>
            </a:r>
          </a:p>
        </p:txBody>
      </p:sp>
      <p:sp>
        <p:nvSpPr>
          <p:cNvPr id="16388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3622878-FB81-4BC2-84E3-173F3D9DCF1B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464234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C4D8E-6EC1-4F46-A9AE-8B32D80ED7A5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300291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1B95B-446D-4837-9245-48A81453F31B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17908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F3873-9C59-4DDD-898B-13A24D73732B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471786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8B6EB-9BE4-48F6-8E99-A70190E5A29D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770778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F6A5F-695B-4451-BCB5-520A7353C2FF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658137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906BD-FA1F-4F6A-BCD8-648437CEAF40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520477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3CCA0-864D-4EFA-8E22-DCB47E92A486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7250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75CD9-1D5F-45C7-8452-2F1763CF7A79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512234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245DC-4D1B-4B5E-84F3-0C1A2CCD9AAC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60381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FB7B0-AD71-4028-8B30-4EFE2064E6C3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916556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C191F-C95D-4BAA-9546-E1AF5569F3E6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96999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l-GR" altLang="en-US" noProof="0" smtClean="0"/>
              <a:t>Κάντε κλικ για επεξεργασία του τίτλου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l-GR" altLang="en-US" noProof="0" smtClean="0"/>
              <a:t>Κάντε κλικ για να επεξεργαστείτε τον υπότιτλο του υποδείγματος</a:t>
            </a:r>
          </a:p>
        </p:txBody>
      </p:sp>
      <p:sp>
        <p:nvSpPr>
          <p:cNvPr id="16388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3622878-FB81-4BC2-84E3-173F3D9DCF1B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449044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C4D8E-6EC1-4F46-A9AE-8B32D80ED7A5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676650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1B95B-446D-4837-9245-48A81453F31B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955181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F3873-9C59-4DDD-898B-13A24D73732B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391035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8B6EB-9BE4-48F6-8E99-A70190E5A29D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82089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F6A5F-695B-4451-BCB5-520A7353C2FF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403501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906BD-FA1F-4F6A-BCD8-648437CEAF40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0490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8E43C-8D63-4674-BF01-BE8BA9384E62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293046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3CCA0-864D-4EFA-8E22-DCB47E92A486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863988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245DC-4D1B-4B5E-84F3-0C1A2CCD9AAC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49533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FB7B0-AD71-4028-8B30-4EFE2064E6C3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912336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C191F-C95D-4BAA-9546-E1AF5569F3E6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47816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8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126979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80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81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82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83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84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85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86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87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88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89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90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91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92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93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2699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l-GR" altLang="en-US" noProof="0" smtClean="0"/>
              <a:t>Κάντε κλικ για επεξεργασία του τίτλου</a:t>
            </a:r>
          </a:p>
        </p:txBody>
      </p:sp>
      <p:sp>
        <p:nvSpPr>
          <p:cNvPr id="12699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l-GR" altLang="en-US" noProof="0" smtClean="0"/>
              <a:t>Κάντε κλικ για να επεξεργαστείτε τον υπότιτλο του υποδείγματος</a:t>
            </a:r>
          </a:p>
        </p:txBody>
      </p:sp>
      <p:sp>
        <p:nvSpPr>
          <p:cNvPr id="126996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126997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126998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37B9048-CE2F-4BDC-9AB5-28FF500A888E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349995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6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6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6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6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94" grpId="0"/>
      <p:bldP spid="126995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69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2699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699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2699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AA49B-E8C5-4E3B-B8E6-C4AF2FE92D28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8192139"/>
      </p:ext>
    </p:extLst>
  </p:cSld>
  <p:clrMapOvr>
    <a:masterClrMapping/>
  </p:clrMapOvr>
  <p:transition>
    <p:split orient="vert" dir="in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41E87-85E9-4100-A26A-DCE2E702EB19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08436"/>
      </p:ext>
    </p:extLst>
  </p:cSld>
  <p:clrMapOvr>
    <a:masterClrMapping/>
  </p:clrMapOvr>
  <p:transition>
    <p:split orient="vert" dir="in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AEB03-C24D-42D9-A876-EAA83B83DDE9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202684"/>
      </p:ext>
    </p:extLst>
  </p:cSld>
  <p:clrMapOvr>
    <a:masterClrMapping/>
  </p:clrMapOvr>
  <p:transition>
    <p:split orient="vert" dir="in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F5585-027D-4F8A-8FDC-8B7AA221DC8A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304067"/>
      </p:ext>
    </p:extLst>
  </p:cSld>
  <p:clrMapOvr>
    <a:masterClrMapping/>
  </p:clrMapOvr>
  <p:transition>
    <p:split orient="vert" dir="in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E1977-7DE9-47C0-97BD-BD5249583243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2788169"/>
      </p:ext>
    </p:extLst>
  </p:cSld>
  <p:clrMapOvr>
    <a:masterClrMapping/>
  </p:clrMapOvr>
  <p:transition>
    <p:split orient="vert" dir="in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49D94-E5C8-4778-9160-F9842D1AD51C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713764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B9172-82D1-47B1-A581-7F85D1032030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5354228"/>
      </p:ext>
    </p:extLst>
  </p:cSld>
  <p:clrMapOvr>
    <a:masterClrMapping/>
  </p:clrMapOvr>
  <p:transition>
    <p:split orient="vert" dir="in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7EB36-D60E-4025-812F-053B0FF44C91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3917137"/>
      </p:ext>
    </p:extLst>
  </p:cSld>
  <p:clrMapOvr>
    <a:masterClrMapping/>
  </p:clrMapOvr>
  <p:transition>
    <p:split orient="vert" dir="in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9F669-53DA-4EED-A9FD-1B3BAB73613B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427333"/>
      </p:ext>
    </p:extLst>
  </p:cSld>
  <p:clrMapOvr>
    <a:masterClrMapping/>
  </p:clrMapOvr>
  <p:transition>
    <p:split orient="vert" dir="in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1B538-6D25-46DE-8A88-CC25ED3E2356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7268082"/>
      </p:ext>
    </p:extLst>
  </p:cSld>
  <p:clrMapOvr>
    <a:masterClrMapping/>
  </p:clrMapOvr>
  <p:transition>
    <p:split orient="vert" dir="in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47F55-DDF5-472F-A1B5-E841298BB499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965391"/>
      </p:ext>
    </p:extLst>
  </p:cSld>
  <p:clrMapOvr>
    <a:masterClrMapping/>
  </p:clrMapOvr>
  <p:transition>
    <p:split orient="vert" dir="in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8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126979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80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81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82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83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84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85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86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87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88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89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90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91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92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93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2699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l-GR" altLang="en-US" noProof="0" smtClean="0"/>
              <a:t>Κάντε κλικ για επεξεργασία του τίτλου</a:t>
            </a:r>
          </a:p>
        </p:txBody>
      </p:sp>
      <p:sp>
        <p:nvSpPr>
          <p:cNvPr id="12699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l-GR" altLang="en-US" noProof="0" smtClean="0"/>
              <a:t>Κάντε κλικ για να επεξεργαστείτε τον υπότιτλο του υποδείγματος</a:t>
            </a:r>
          </a:p>
        </p:txBody>
      </p:sp>
      <p:sp>
        <p:nvSpPr>
          <p:cNvPr id="126996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126997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126998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37B9048-CE2F-4BDC-9AB5-28FF500A888E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477950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6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6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6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6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94" grpId="0"/>
      <p:bldP spid="126995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69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2699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699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2699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AA49B-E8C5-4E3B-B8E6-C4AF2FE92D28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8955654"/>
      </p:ext>
    </p:extLst>
  </p:cSld>
  <p:clrMapOvr>
    <a:masterClrMapping/>
  </p:clrMapOvr>
  <p:transition>
    <p:split orient="vert" dir="in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41E87-85E9-4100-A26A-DCE2E702EB19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1334034"/>
      </p:ext>
    </p:extLst>
  </p:cSld>
  <p:clrMapOvr>
    <a:masterClrMapping/>
  </p:clrMapOvr>
  <p:transition>
    <p:split orient="vert" dir="in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AEB03-C24D-42D9-A876-EAA83B83DDE9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4530031"/>
      </p:ext>
    </p:extLst>
  </p:cSld>
  <p:clrMapOvr>
    <a:masterClrMapping/>
  </p:clrMapOvr>
  <p:transition>
    <p:split orient="vert" dir="in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F5585-027D-4F8A-8FDC-8B7AA221DC8A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8989348"/>
      </p:ext>
    </p:extLst>
  </p:cSld>
  <p:clrMapOvr>
    <a:masterClrMapping/>
  </p:clrMapOvr>
  <p:transition>
    <p:split orient="vert" dir="in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1F3A2-5534-414B-8A9A-6C8A003E11F5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944319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E1977-7DE9-47C0-97BD-BD5249583243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243023"/>
      </p:ext>
    </p:extLst>
  </p:cSld>
  <p:clrMapOvr>
    <a:masterClrMapping/>
  </p:clrMapOvr>
  <p:transition>
    <p:split orient="vert" dir="in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B9172-82D1-47B1-A581-7F85D1032030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1307700"/>
      </p:ext>
    </p:extLst>
  </p:cSld>
  <p:clrMapOvr>
    <a:masterClrMapping/>
  </p:clrMapOvr>
  <p:transition>
    <p:split orient="vert" dir="in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7EB36-D60E-4025-812F-053B0FF44C91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1677726"/>
      </p:ext>
    </p:extLst>
  </p:cSld>
  <p:clrMapOvr>
    <a:masterClrMapping/>
  </p:clrMapOvr>
  <p:transition>
    <p:split orient="vert" dir="in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9F669-53DA-4EED-A9FD-1B3BAB73613B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7578594"/>
      </p:ext>
    </p:extLst>
  </p:cSld>
  <p:clrMapOvr>
    <a:masterClrMapping/>
  </p:clrMapOvr>
  <p:transition>
    <p:split orient="vert" dir="in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1B538-6D25-46DE-8A88-CC25ED3E2356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7227240"/>
      </p:ext>
    </p:extLst>
  </p:cSld>
  <p:clrMapOvr>
    <a:masterClrMapping/>
  </p:clrMapOvr>
  <p:transition>
    <p:split orient="vert" dir="in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47F55-DDF5-472F-A1B5-E841298BB499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0663372"/>
      </p:ext>
    </p:extLst>
  </p:cSld>
  <p:clrMapOvr>
    <a:masterClrMapping/>
  </p:clrMapOvr>
  <p:transition>
    <p:split orient="vert" dir="in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8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126979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80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81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82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83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84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85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86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87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88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89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90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91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92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93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2699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l-GR" altLang="en-US" noProof="0" smtClean="0"/>
              <a:t>Κάντε κλικ για επεξεργασία του τίτλου</a:t>
            </a:r>
          </a:p>
        </p:txBody>
      </p:sp>
      <p:sp>
        <p:nvSpPr>
          <p:cNvPr id="12699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l-GR" altLang="en-US" noProof="0" smtClean="0"/>
              <a:t>Κάντε κλικ για να επεξεργαστείτε τον υπότιτλο του υποδείγματος</a:t>
            </a:r>
          </a:p>
        </p:txBody>
      </p:sp>
      <p:sp>
        <p:nvSpPr>
          <p:cNvPr id="126996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126997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126998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37B9048-CE2F-4BDC-9AB5-28FF500A888E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09652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6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6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6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6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94" grpId="0"/>
      <p:bldP spid="126995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69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2699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699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2699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AA49B-E8C5-4E3B-B8E6-C4AF2FE92D28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7666792"/>
      </p:ext>
    </p:extLst>
  </p:cSld>
  <p:clrMapOvr>
    <a:masterClrMapping/>
  </p:clrMapOvr>
  <p:transition>
    <p:split orient="vert" dir="in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41E87-85E9-4100-A26A-DCE2E702EB19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4751942"/>
      </p:ext>
    </p:extLst>
  </p:cSld>
  <p:clrMapOvr>
    <a:masterClrMapping/>
  </p:clrMapOvr>
  <p:transition>
    <p:split orient="vert" dir="in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AEB03-C24D-42D9-A876-EAA83B83DDE9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90762"/>
      </p:ext>
    </p:extLst>
  </p:cSld>
  <p:clrMapOvr>
    <a:masterClrMapping/>
  </p:clrMapOvr>
  <p:transition>
    <p:split orient="vert" dir="in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C59C9-137D-4EE6-8707-4F9FC09B4FF6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035026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F5585-027D-4F8A-8FDC-8B7AA221DC8A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9061081"/>
      </p:ext>
    </p:extLst>
  </p:cSld>
  <p:clrMapOvr>
    <a:masterClrMapping/>
  </p:clrMapOvr>
  <p:transition>
    <p:split orient="vert" dir="in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E1977-7DE9-47C0-97BD-BD5249583243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740643"/>
      </p:ext>
    </p:extLst>
  </p:cSld>
  <p:clrMapOvr>
    <a:masterClrMapping/>
  </p:clrMapOvr>
  <p:transition>
    <p:split orient="vert" dir="in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B9172-82D1-47B1-A581-7F85D1032030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8356964"/>
      </p:ext>
    </p:extLst>
  </p:cSld>
  <p:clrMapOvr>
    <a:masterClrMapping/>
  </p:clrMapOvr>
  <p:transition>
    <p:split orient="vert" dir="in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7EB36-D60E-4025-812F-053B0FF44C91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8622773"/>
      </p:ext>
    </p:extLst>
  </p:cSld>
  <p:clrMapOvr>
    <a:masterClrMapping/>
  </p:clrMapOvr>
  <p:transition>
    <p:split orient="vert" dir="in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9F669-53DA-4EED-A9FD-1B3BAB73613B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2333463"/>
      </p:ext>
    </p:extLst>
  </p:cSld>
  <p:clrMapOvr>
    <a:masterClrMapping/>
  </p:clrMapOvr>
  <p:transition>
    <p:split orient="vert" dir="in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1B538-6D25-46DE-8A88-CC25ED3E2356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113122"/>
      </p:ext>
    </p:extLst>
  </p:cSld>
  <p:clrMapOvr>
    <a:masterClrMapping/>
  </p:clrMapOvr>
  <p:transition>
    <p:split orient="vert" dir="in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47F55-DDF5-472F-A1B5-E841298BB499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6502933"/>
      </p:ext>
    </p:extLst>
  </p:cSld>
  <p:clrMapOvr>
    <a:masterClrMapping/>
  </p:clrMapOvr>
  <p:transition>
    <p:split orient="vert" dir="in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8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126979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80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81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82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83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84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85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86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87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88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89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90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91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92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93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2699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l-GR" altLang="en-US" noProof="0" smtClean="0"/>
              <a:t>Κάντε κλικ για επεξεργασία του τίτλου</a:t>
            </a:r>
          </a:p>
        </p:txBody>
      </p:sp>
      <p:sp>
        <p:nvSpPr>
          <p:cNvPr id="12699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l-GR" altLang="en-US" noProof="0" smtClean="0"/>
              <a:t>Κάντε κλικ για να επεξεργαστείτε τον υπότιτλο του υποδείγματος</a:t>
            </a:r>
          </a:p>
        </p:txBody>
      </p:sp>
      <p:sp>
        <p:nvSpPr>
          <p:cNvPr id="126996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126997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126998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37B9048-CE2F-4BDC-9AB5-28FF500A888E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9154343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6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6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6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6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94" grpId="0"/>
      <p:bldP spid="126995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69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2699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699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2699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AA49B-E8C5-4E3B-B8E6-C4AF2FE92D28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3590304"/>
      </p:ext>
    </p:extLst>
  </p:cSld>
  <p:clrMapOvr>
    <a:masterClrMapping/>
  </p:clrMapOvr>
  <p:transition>
    <p:split orient="vert" dir="in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41E87-85E9-4100-A26A-DCE2E702EB19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5805431"/>
      </p:ext>
    </p:extLst>
  </p:cSld>
  <p:clrMapOvr>
    <a:masterClrMapping/>
  </p:clrMapOvr>
  <p:transition>
    <p:split orient="vert" dir="in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0173B-0985-48DC-B4FE-864F25AF7074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949352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AEB03-C24D-42D9-A876-EAA83B83DDE9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8581114"/>
      </p:ext>
    </p:extLst>
  </p:cSld>
  <p:clrMapOvr>
    <a:masterClrMapping/>
  </p:clrMapOvr>
  <p:transition>
    <p:split orient="vert" dir="in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F5585-027D-4F8A-8FDC-8B7AA221DC8A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4192905"/>
      </p:ext>
    </p:extLst>
  </p:cSld>
  <p:clrMapOvr>
    <a:masterClrMapping/>
  </p:clrMapOvr>
  <p:transition>
    <p:split orient="vert" dir="in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E1977-7DE9-47C0-97BD-BD5249583243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6991734"/>
      </p:ext>
    </p:extLst>
  </p:cSld>
  <p:clrMapOvr>
    <a:masterClrMapping/>
  </p:clrMapOvr>
  <p:transition>
    <p:split orient="vert" dir="in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B9172-82D1-47B1-A581-7F85D1032030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5218770"/>
      </p:ext>
    </p:extLst>
  </p:cSld>
  <p:clrMapOvr>
    <a:masterClrMapping/>
  </p:clrMapOvr>
  <p:transition>
    <p:split orient="vert" dir="in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7EB36-D60E-4025-812F-053B0FF44C91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5911824"/>
      </p:ext>
    </p:extLst>
  </p:cSld>
  <p:clrMapOvr>
    <a:masterClrMapping/>
  </p:clrMapOvr>
  <p:transition>
    <p:split orient="vert" dir="in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9F669-53DA-4EED-A9FD-1B3BAB73613B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5400687"/>
      </p:ext>
    </p:extLst>
  </p:cSld>
  <p:clrMapOvr>
    <a:masterClrMapping/>
  </p:clrMapOvr>
  <p:transition>
    <p:split orient="vert" dir="in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1B538-6D25-46DE-8A88-CC25ED3E2356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8081918"/>
      </p:ext>
    </p:extLst>
  </p:cSld>
  <p:clrMapOvr>
    <a:masterClrMapping/>
  </p:clrMapOvr>
  <p:transition>
    <p:split orient="vert" dir="in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47F55-DDF5-472F-A1B5-E841298BB499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6370937"/>
      </p:ext>
    </p:extLst>
  </p:cSld>
  <p:clrMapOvr>
    <a:masterClrMapping/>
  </p:clrMapOvr>
  <p:transition>
    <p:split orient="vert" dir="in"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8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126979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80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81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82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83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84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85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86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87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88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89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90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91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92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993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2699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l-GR" altLang="en-US" noProof="0" smtClean="0"/>
              <a:t>Κάντε κλικ για επεξεργασία του τίτλου</a:t>
            </a:r>
          </a:p>
        </p:txBody>
      </p:sp>
      <p:sp>
        <p:nvSpPr>
          <p:cNvPr id="12699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l-GR" altLang="en-US" noProof="0" smtClean="0"/>
              <a:t>Κάντε κλικ για να επεξεργαστείτε τον υπότιτλο του υποδείγματος</a:t>
            </a:r>
          </a:p>
        </p:txBody>
      </p:sp>
      <p:sp>
        <p:nvSpPr>
          <p:cNvPr id="126996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126997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126998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37B9048-CE2F-4BDC-9AB5-28FF500A888E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82926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6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6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6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6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94" grpId="0"/>
      <p:bldP spid="126995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69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2699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699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2699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AA49B-E8C5-4E3B-B8E6-C4AF2FE92D28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7188853"/>
      </p:ext>
    </p:extLst>
  </p:cSld>
  <p:clrMapOvr>
    <a:masterClrMapping/>
  </p:clrMapOvr>
  <p:transition>
    <p:split orient="vert" dir="in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0E2E3-2EA8-4211-9D55-F7A5D4078900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168311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41E87-85E9-4100-A26A-DCE2E702EB19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587327"/>
      </p:ext>
    </p:extLst>
  </p:cSld>
  <p:clrMapOvr>
    <a:masterClrMapping/>
  </p:clrMapOvr>
  <p:transition>
    <p:split orient="vert" dir="in"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AEB03-C24D-42D9-A876-EAA83B83DDE9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4336188"/>
      </p:ext>
    </p:extLst>
  </p:cSld>
  <p:clrMapOvr>
    <a:masterClrMapping/>
  </p:clrMapOvr>
  <p:transition>
    <p:split orient="vert" dir="in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F5585-027D-4F8A-8FDC-8B7AA221DC8A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983377"/>
      </p:ext>
    </p:extLst>
  </p:cSld>
  <p:clrMapOvr>
    <a:masterClrMapping/>
  </p:clrMapOvr>
  <p:transition>
    <p:split orient="vert" dir="in"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E1977-7DE9-47C0-97BD-BD5249583243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948491"/>
      </p:ext>
    </p:extLst>
  </p:cSld>
  <p:clrMapOvr>
    <a:masterClrMapping/>
  </p:clrMapOvr>
  <p:transition>
    <p:split orient="vert" dir="in"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B9172-82D1-47B1-A581-7F85D1032030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0110916"/>
      </p:ext>
    </p:extLst>
  </p:cSld>
  <p:clrMapOvr>
    <a:masterClrMapping/>
  </p:clrMapOvr>
  <p:transition>
    <p:split orient="vert" dir="in"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7EB36-D60E-4025-812F-053B0FF44C91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1891844"/>
      </p:ext>
    </p:extLst>
  </p:cSld>
  <p:clrMapOvr>
    <a:masterClrMapping/>
  </p:clrMapOvr>
  <p:transition>
    <p:split orient="vert" dir="in"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9F669-53DA-4EED-A9FD-1B3BAB73613B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7763461"/>
      </p:ext>
    </p:extLst>
  </p:cSld>
  <p:clrMapOvr>
    <a:masterClrMapping/>
  </p:clrMapOvr>
  <p:transition>
    <p:split orient="vert" dir="in"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1B538-6D25-46DE-8A88-CC25ED3E2356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2967912"/>
      </p:ext>
    </p:extLst>
  </p:cSld>
  <p:clrMapOvr>
    <a:masterClrMapping/>
  </p:clrMapOvr>
  <p:transition>
    <p:split orient="vert" dir="in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47F55-DDF5-472F-A1B5-E841298BB499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5897196"/>
      </p:ext>
    </p:extLst>
  </p:cSld>
  <p:clrMapOvr>
    <a:masterClrMapping/>
  </p:clrMapOvr>
  <p:transition>
    <p:split orient="vert" dir="in"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- Έλλειψη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13 - Έλλειψη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13 - Τίτλος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22" name="21 - Υπότιτλος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6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DBB67A-6667-40D5-8166-B46525D75836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1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28A2BE-6345-40BE-B96F-74A06ECD2239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5820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75CD9-1D5F-45C7-8452-2F1763CF7A79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8777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DBC95-290E-4709-BA49-B3937A04FDEB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968073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2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AC450-3B1E-41DC-ABA2-3DA1A637B97B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6FFEC-982D-4F19-81CE-699A0EA8436F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679237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- Ορθογώνιο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13 - Ορθογώνιο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15 - Έλλειψη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16 - Έλλειψη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8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7DCA79-E8E4-42E0-B8C8-274C2258A560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2A32DD-B46B-4B6D-BF76-11844C283154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910984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2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CE494-174E-4013-AE89-6132DE42B51C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A140E-B2B0-4BC0-A60E-20A8B161A85A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90085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445261-8DB8-45AB-9634-91A2E9BE9BCA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317CFA-9670-4F68-8A28-85FDAD427E04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05059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EA53B-E3B3-4106-9C90-D0E6DA66FD2E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62E9C-56DF-47DF-8D57-B7A28FA044B9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745061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 - Ορθογώνιο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13 - Ορθογώνιο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A33513-385A-4673-B7B8-6BDF445CEA3C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FBF22E-B858-4A9E-8AD8-767FCB3A29E8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810507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A4C372-47B2-4112-9D2C-7695F95B8013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E82F6F-7182-4104-B383-257CD230D82B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412228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 - Ορθογώνιο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13 - Διάγραμμα ροής: Διεργασία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15 - Διάγραμμα ροής: Διεργασία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8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C558C9-13B8-4545-97AC-7E2DBFB8DC98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E51DCA-ADB0-4B37-86F0-CBFA7CDA88AB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88880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2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5DD6F-A06F-4AC2-A1B4-2896089559EF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24E1C-2890-4CB4-9AE7-C0B25F234B22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987735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2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BD4E7-026B-40F7-A7B1-DCD4D25E2C96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268B6-C166-46B1-AC32-5F235243F60D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90581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327EE-DBB7-48F0-9A1E-89E3C4A6FA0D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603409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- Έλλειψη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13 - Έλλειψη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13 - Τίτλος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22" name="21 - Υπότιτλος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6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DBB67A-6667-40D5-8166-B46525D75836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1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28A2BE-6345-40BE-B96F-74A06ECD2239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660027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2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AC450-3B1E-41DC-ABA2-3DA1A637B97B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6FFEC-982D-4F19-81CE-699A0EA8436F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491928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- Ορθογώνιο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13 - Ορθογώνιο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15 - Έλλειψη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16 - Έλλειψη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8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7DCA79-E8E4-42E0-B8C8-274C2258A560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2A32DD-B46B-4B6D-BF76-11844C283154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157722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2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CE494-174E-4013-AE89-6132DE42B51C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A140E-B2B0-4BC0-A60E-20A8B161A85A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039790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445261-8DB8-45AB-9634-91A2E9BE9BCA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317CFA-9670-4F68-8A28-85FDAD427E04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175627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EA53B-E3B3-4106-9C90-D0E6DA66FD2E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62E9C-56DF-47DF-8D57-B7A28FA044B9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008581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 - Ορθογώνιο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13 - Ορθογώνιο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A33513-385A-4673-B7B8-6BDF445CEA3C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FBF22E-B858-4A9E-8AD8-767FCB3A29E8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294413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A4C372-47B2-4112-9D2C-7695F95B8013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E82F6F-7182-4104-B383-257CD230D82B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235769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 - Ορθογώνιο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13 - Διάγραμμα ροής: Διεργασία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15 - Διάγραμμα ροής: Διεργασία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8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C558C9-13B8-4545-97AC-7E2DBFB8DC98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E51DCA-ADB0-4B37-86F0-CBFA7CDA88AB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73001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2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5DD6F-A06F-4AC2-A1B4-2896089559EF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24E1C-2890-4CB4-9AE7-C0B25F234B22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9361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0DDEF-EFAD-4464-B863-D812564D01F2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533571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2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BD4E7-026B-40F7-A7B1-DCD4D25E2C96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268B6-C166-46B1-AC32-5F235243F60D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89994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- Έλλειψη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13 - Έλλειψη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13 - Τίτλος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22" name="21 - Υπότιτλος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6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DBB67A-6667-40D5-8166-B46525D75836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1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28A2BE-6345-40BE-B96F-74A06ECD2239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21364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2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AC450-3B1E-41DC-ABA2-3DA1A637B97B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6FFEC-982D-4F19-81CE-699A0EA8436F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258009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- Ορθογώνιο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13 - Ορθογώνιο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15 - Έλλειψη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16 - Έλλειψη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8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7DCA79-E8E4-42E0-B8C8-274C2258A560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2A32DD-B46B-4B6D-BF76-11844C283154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975576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2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CE494-174E-4013-AE89-6132DE42B51C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A140E-B2B0-4BC0-A60E-20A8B161A85A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371208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445261-8DB8-45AB-9634-91A2E9BE9BCA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317CFA-9670-4F68-8A28-85FDAD427E04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698008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EA53B-E3B3-4106-9C90-D0E6DA66FD2E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62E9C-56DF-47DF-8D57-B7A28FA044B9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357905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 - Ορθογώνιο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13 - Ορθογώνιο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A33513-385A-4673-B7B8-6BDF445CEA3C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FBF22E-B858-4A9E-8AD8-767FCB3A29E8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763009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A4C372-47B2-4112-9D2C-7695F95B8013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E82F6F-7182-4104-B383-257CD230D82B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965962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 - Ορθογώνιο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13 - Διάγραμμα ροής: Διεργασία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15 - Διάγραμμα ροής: Διεργασία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8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C558C9-13B8-4545-97AC-7E2DBFB8DC98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E51DCA-ADB0-4B37-86F0-CBFA7CDA88AB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2665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l-GR" altLang="en-US" noProof="0" smtClean="0"/>
              <a:t>Κάντε κλικ για επεξεργασία του τίτλου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l-GR" altLang="en-US" noProof="0" smtClean="0"/>
              <a:t>Κάντε κλικ για να επεξεργαστείτε τον υπότιτλο του υποδείγματος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B90ADFE-4B17-406C-AEE4-FB9754FAF4AF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521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14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14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144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14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2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5DD6F-A06F-4AC2-A1B4-2896089559EF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24E1C-2890-4CB4-9AE7-C0B25F234B22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181102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2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BD4E7-026B-40F7-A7B1-DCD4D25E2C96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268B6-C166-46B1-AC32-5F235243F60D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51719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- Έλλειψη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13 - Έλλειψη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13 - Τίτλος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22" name="21 - Υπότιτλος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6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DBB67A-6667-40D5-8166-B46525D75836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1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28A2BE-6345-40BE-B96F-74A06ECD2239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378567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2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AC450-3B1E-41DC-ABA2-3DA1A637B97B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6FFEC-982D-4F19-81CE-699A0EA8436F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605180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- Ορθογώνιο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13 - Ορθογώνιο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15 - Έλλειψη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16 - Έλλειψη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8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7DCA79-E8E4-42E0-B8C8-274C2258A560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2A32DD-B46B-4B6D-BF76-11844C283154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106239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2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CE494-174E-4013-AE89-6132DE42B51C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A140E-B2B0-4BC0-A60E-20A8B161A85A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90843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445261-8DB8-45AB-9634-91A2E9BE9BCA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317CFA-9670-4F68-8A28-85FDAD427E04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6992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EA53B-E3B3-4106-9C90-D0E6DA66FD2E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62E9C-56DF-47DF-8D57-B7A28FA044B9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398660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 - Ορθογώνιο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13 - Ορθογώνιο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A33513-385A-4673-B7B8-6BDF445CEA3C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FBF22E-B858-4A9E-8AD8-767FCB3A29E8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514770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A4C372-47B2-4112-9D2C-7695F95B8013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E82F6F-7182-4104-B383-257CD230D82B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5164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75CD9-1D5F-45C7-8452-2F1763CF7A79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5200717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 - Ορθογώνιο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13 - Διάγραμμα ροής: Διεργασία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15 - Διάγραμμα ροής: Διεργασία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8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C558C9-13B8-4545-97AC-7E2DBFB8DC98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E51DCA-ADB0-4B37-86F0-CBFA7CDA88AB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453786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2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5DD6F-A06F-4AC2-A1B4-2896089559EF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24E1C-2890-4CB4-9AE7-C0B25F234B22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6158860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2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BD4E7-026B-40F7-A7B1-DCD4D25E2C96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268B6-C166-46B1-AC32-5F235243F60D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463681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- Έλλειψη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13 - Έλλειψη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13 - Τίτλος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22" name="21 - Υπότιτλος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6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DBB67A-6667-40D5-8166-B46525D75836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1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28A2BE-6345-40BE-B96F-74A06ECD2239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425357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2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AC450-3B1E-41DC-ABA2-3DA1A637B97B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6FFEC-982D-4F19-81CE-699A0EA8436F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982939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- Ορθογώνιο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13 - Ορθογώνιο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15 - Έλλειψη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16 - Έλλειψη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8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7DCA79-E8E4-42E0-B8C8-274C2258A560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2A32DD-B46B-4B6D-BF76-11844C283154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3954356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2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CE494-174E-4013-AE89-6132DE42B51C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A140E-B2B0-4BC0-A60E-20A8B161A85A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3739006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445261-8DB8-45AB-9634-91A2E9BE9BCA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317CFA-9670-4F68-8A28-85FDAD427E04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523434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EA53B-E3B3-4106-9C90-D0E6DA66FD2E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62E9C-56DF-47DF-8D57-B7A28FA044B9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437882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 - Ορθογώνιο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13 - Ορθογώνιο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A33513-385A-4673-B7B8-6BDF445CEA3C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FBF22E-B858-4A9E-8AD8-767FCB3A29E8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95641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8E43C-8D63-4674-BF01-BE8BA9384E62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1216701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A4C372-47B2-4112-9D2C-7695F95B8013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E82F6F-7182-4104-B383-257CD230D82B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9147941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 - Ορθογώνιο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13 - Διάγραμμα ροής: Διεργασία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15 - Διάγραμμα ροής: Διεργασία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8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C558C9-13B8-4545-97AC-7E2DBFB8DC98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E51DCA-ADB0-4B37-86F0-CBFA7CDA88AB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6867169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2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5DD6F-A06F-4AC2-A1B4-2896089559EF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24E1C-2890-4CB4-9AE7-C0B25F234B22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795630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2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BD4E7-026B-40F7-A7B1-DCD4D25E2C96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268B6-C166-46B1-AC32-5F235243F60D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229355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- Έλλειψη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13 - Έλλειψη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13 - Τίτλος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22" name="21 - Υπότιτλος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6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DBB67A-6667-40D5-8166-B46525D75836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1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28A2BE-6345-40BE-B96F-74A06ECD2239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4085783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2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AC450-3B1E-41DC-ABA2-3DA1A637B97B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6FFEC-982D-4F19-81CE-699A0EA8436F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474446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- Ορθογώνιο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13 - Ορθογώνιο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15 - Έλλειψη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16 - Έλλειψη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8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7DCA79-E8E4-42E0-B8C8-274C2258A560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2A32DD-B46B-4B6D-BF76-11844C283154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861935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2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CE494-174E-4013-AE89-6132DE42B51C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A140E-B2B0-4BC0-A60E-20A8B161A85A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5834091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445261-8DB8-45AB-9634-91A2E9BE9BCA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317CFA-9670-4F68-8A28-85FDAD427E04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2350346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EA53B-E3B3-4106-9C90-D0E6DA66FD2E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62E9C-56DF-47DF-8D57-B7A28FA044B9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75189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49D94-E5C8-4778-9160-F9842D1AD51C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357784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 - Ορθογώνιο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13 - Ορθογώνιο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A33513-385A-4673-B7B8-6BDF445CEA3C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FBF22E-B858-4A9E-8AD8-767FCB3A29E8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749972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A4C372-47B2-4112-9D2C-7695F95B8013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E82F6F-7182-4104-B383-257CD230D82B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5294532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 - Ορθογώνιο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13 - Διάγραμμα ροής: Διεργασία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15 - Διάγραμμα ροής: Διεργασία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8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C558C9-13B8-4545-97AC-7E2DBFB8DC98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E51DCA-ADB0-4B37-86F0-CBFA7CDA88AB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189362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2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5DD6F-A06F-4AC2-A1B4-2896089559EF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24E1C-2890-4CB4-9AE7-C0B25F234B22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3783910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2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BD4E7-026B-40F7-A7B1-DCD4D25E2C96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268B6-C166-46B1-AC32-5F235243F60D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7823511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- Έλλειψη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13 - Έλλειψη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13 - Τίτλος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22" name="21 - Υπότιτλος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6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DBB67A-6667-40D5-8166-B46525D75836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1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28A2BE-6345-40BE-B96F-74A06ECD2239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5255496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2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AC450-3B1E-41DC-ABA2-3DA1A637B97B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6FFEC-982D-4F19-81CE-699A0EA8436F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9983819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- Ορθογώνιο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13 - Ορθογώνιο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15 - Έλλειψη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16 - Έλλειψη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8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7DCA79-E8E4-42E0-B8C8-274C2258A560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2A32DD-B46B-4B6D-BF76-11844C283154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1850722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2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CE494-174E-4013-AE89-6132DE42B51C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A140E-B2B0-4BC0-A60E-20A8B161A85A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7896118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445261-8DB8-45AB-9634-91A2E9BE9BCA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317CFA-9670-4F68-8A28-85FDAD427E04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5815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1F3A2-5534-414B-8A9A-6C8A003E11F5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4600316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EA53B-E3B3-4106-9C90-D0E6DA66FD2E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62E9C-56DF-47DF-8D57-B7A28FA044B9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1332518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 - Ορθογώνιο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13 - Ορθογώνιο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A33513-385A-4673-B7B8-6BDF445CEA3C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FBF22E-B858-4A9E-8AD8-767FCB3A29E8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643619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A4C372-47B2-4112-9D2C-7695F95B8013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E82F6F-7182-4104-B383-257CD230D82B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8897491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 - Ορθογώνιο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13 - Διάγραμμα ροής: Διεργασία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15 - Διάγραμμα ροής: Διεργασία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8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C558C9-13B8-4545-97AC-7E2DBFB8DC98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E51DCA-ADB0-4B37-86F0-CBFA7CDA88AB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388904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2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5DD6F-A06F-4AC2-A1B4-2896089559EF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24E1C-2890-4CB4-9AE7-C0B25F234B22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9419934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2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BD4E7-026B-40F7-A7B1-DCD4D25E2C96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268B6-C166-46B1-AC32-5F235243F60D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2622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C59C9-137D-4EE6-8707-4F9FC09B4FF6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6645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0173B-0985-48DC-B4FE-864F25AF7074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3448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8E43C-8D63-4674-BF01-BE8BA9384E62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01922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0E2E3-2EA8-4211-9D55-F7A5D4078900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29470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DBC95-290E-4709-BA49-B3937A04FDEB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4815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327EE-DBB7-48F0-9A1E-89E3C4A6FA0D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59475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0DDEF-EFAD-4464-B863-D812564D01F2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1969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l-GR" altLang="en-US" noProof="0" smtClean="0"/>
              <a:t>Κάντε κλικ για επεξεργασία του τίτλου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l-GR" altLang="en-US" noProof="0" smtClean="0"/>
              <a:t>Κάντε κλικ για να επεξεργαστείτε τον υπότιτλο του υποδείγματος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B90ADFE-4B17-406C-AEE4-FB9754FAF4AF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524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14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14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144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14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75CD9-1D5F-45C7-8452-2F1763CF7A79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43394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8E43C-8D63-4674-BF01-BE8BA9384E62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09271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49D94-E5C8-4778-9160-F9842D1AD51C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38168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1F3A2-5534-414B-8A9A-6C8A003E11F5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3169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C59C9-137D-4EE6-8707-4F9FC09B4FF6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606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49D94-E5C8-4778-9160-F9842D1AD51C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67658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0173B-0985-48DC-B4FE-864F25AF7074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4257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0E2E3-2EA8-4211-9D55-F7A5D4078900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05103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DBC95-290E-4709-BA49-B3937A04FDEB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01025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327EE-DBB7-48F0-9A1E-89E3C4A6FA0D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51346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0DDEF-EFAD-4464-B863-D812564D01F2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71957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l-GR" altLang="en-US" noProof="0" smtClean="0"/>
              <a:t>Κάντε κλικ για επεξεργασία του τίτλου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l-GR" altLang="en-US" noProof="0" smtClean="0"/>
              <a:t>Κάντε κλικ για να επεξεργαστείτε τον υπότιτλο του υποδείγματος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B90ADFE-4B17-406C-AEE4-FB9754FAF4AF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12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14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14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144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14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75CD9-1D5F-45C7-8452-2F1763CF7A79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83876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8E43C-8D63-4674-BF01-BE8BA9384E62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9342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49D94-E5C8-4778-9160-F9842D1AD51C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00405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1F3A2-5534-414B-8A9A-6C8A003E11F5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804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1F3A2-5534-414B-8A9A-6C8A003E11F5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3700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C59C9-137D-4EE6-8707-4F9FC09B4FF6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0572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0173B-0985-48DC-B4FE-864F25AF7074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94548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0E2E3-2EA8-4211-9D55-F7A5D4078900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08580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DBC95-290E-4709-BA49-B3937A04FDEB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58608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327EE-DBB7-48F0-9A1E-89E3C4A6FA0D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75706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0DDEF-EFAD-4464-B863-D812564D01F2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45384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l-GR" altLang="en-US" noProof="0" smtClean="0"/>
              <a:t>Κάντε κλικ για επεξεργασία του τίτλου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l-GR" altLang="en-US" noProof="0" smtClean="0"/>
              <a:t>Κάντε κλικ για να επεξεργαστείτε τον υπότιτλο του υποδείγματος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B90ADFE-4B17-406C-AEE4-FB9754FAF4AF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841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14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14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144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14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75CD9-1D5F-45C7-8452-2F1763CF7A79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5388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8E43C-8D63-4674-BF01-BE8BA9384E62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57757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49D94-E5C8-4778-9160-F9842D1AD51C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9538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C59C9-137D-4EE6-8707-4F9FC09B4FF6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76994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1F3A2-5534-414B-8A9A-6C8A003E11F5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32081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C59C9-137D-4EE6-8707-4F9FC09B4FF6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5455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0173B-0985-48DC-B4FE-864F25AF7074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04807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0E2E3-2EA8-4211-9D55-F7A5D4078900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0609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DBC95-290E-4709-BA49-B3937A04FDEB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6817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327EE-DBB7-48F0-9A1E-89E3C4A6FA0D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00667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0DDEF-EFAD-4464-B863-D812564D01F2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94506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l-GR" altLang="en-US" noProof="0" smtClean="0"/>
              <a:t>Κάντε κλικ για επεξεργασία του τίτλου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l-GR" altLang="en-US" noProof="0" smtClean="0"/>
              <a:t>Κάντε κλικ για να επεξεργαστείτε τον υπότιτλο του υποδείγματος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B90ADFE-4B17-406C-AEE4-FB9754FAF4AF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700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14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14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144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14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75CD9-1D5F-45C7-8452-2F1763CF7A79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08332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8E43C-8D63-4674-BF01-BE8BA9384E62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421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0173B-0985-48DC-B4FE-864F25AF7074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46645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49D94-E5C8-4778-9160-F9842D1AD51C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57790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1F3A2-5534-414B-8A9A-6C8A003E11F5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51791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C59C9-137D-4EE6-8707-4F9FC09B4FF6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08398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0173B-0985-48DC-B4FE-864F25AF7074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85838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0E2E3-2EA8-4211-9D55-F7A5D4078900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08994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DBC95-290E-4709-BA49-B3937A04FDEB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85285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327EE-DBB7-48F0-9A1E-89E3C4A6FA0D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00679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0DDEF-EFAD-4464-B863-D812564D01F2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64817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l-GR" altLang="en-US" noProof="0" smtClean="0"/>
              <a:t>Κάντε κλικ για επεξεργασία του τίτλου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l-GR" altLang="en-US" noProof="0" smtClean="0"/>
              <a:t>Κάντε κλικ για να επεξεργαστείτε τον υπότιτλο του υποδείγματος</a:t>
            </a:r>
          </a:p>
        </p:txBody>
      </p:sp>
      <p:sp>
        <p:nvSpPr>
          <p:cNvPr id="16388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3622878-FB81-4BC2-84E3-173F3D9DCF1B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96083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C4D8E-6EC1-4F46-A9AE-8B32D80ED7A5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649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0E2E3-2EA8-4211-9D55-F7A5D4078900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82701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1B95B-446D-4837-9245-48A81453F31B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16182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F3873-9C59-4DDD-898B-13A24D73732B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14398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8B6EB-9BE4-48F6-8E99-A70190E5A29D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79983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F6A5F-695B-4451-BCB5-520A7353C2FF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59960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906BD-FA1F-4F6A-BCD8-648437CEAF40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03496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3CCA0-864D-4EFA-8E22-DCB47E92A486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7146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245DC-4D1B-4B5E-84F3-0C1A2CCD9AAC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15917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FB7B0-AD71-4028-8B30-4EFE2064E6C3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45598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C191F-C95D-4BAA-9546-E1AF5569F3E6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29236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l-GR" altLang="en-US" noProof="0" smtClean="0"/>
              <a:t>Κάντε κλικ για επεξεργασία του τίτλου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l-GR" altLang="en-US" noProof="0" smtClean="0"/>
              <a:t>Κάντε κλικ για να επεξεργαστείτε τον υπότιτλο του υποδείγματος</a:t>
            </a:r>
          </a:p>
        </p:txBody>
      </p:sp>
      <p:sp>
        <p:nvSpPr>
          <p:cNvPr id="16388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3622878-FB81-4BC2-84E3-173F3D9DCF1B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7621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DBC95-290E-4709-BA49-B3937A04FDEB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05085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C4D8E-6EC1-4F46-A9AE-8B32D80ED7A5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523280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1B95B-446D-4837-9245-48A81453F31B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65977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F3873-9C59-4DDD-898B-13A24D73732B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62685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8B6EB-9BE4-48F6-8E99-A70190E5A29D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96219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F6A5F-695B-4451-BCB5-520A7353C2FF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1749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906BD-FA1F-4F6A-BCD8-648437CEAF40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113990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3CCA0-864D-4EFA-8E22-DCB47E92A486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577544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245DC-4D1B-4B5E-84F3-0C1A2CCD9AAC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3407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FB7B0-AD71-4028-8B30-4EFE2064E6C3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647107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C191F-C95D-4BAA-9546-E1AF5569F3E6}" type="slidenum">
              <a:rPr lang="el-GR" altLang="en-US">
                <a:solidFill>
                  <a:srgbClr val="FFFFFF"/>
                </a:solidFill>
              </a:rPr>
              <a:pPr/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1563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Κάντε κλικ για επεξεργασία του τίτλου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n-US" smtClean="0"/>
              <a:t>Δεύτερου επιπέδου</a:t>
            </a:r>
          </a:p>
          <a:p>
            <a:pPr lvl="2"/>
            <a:r>
              <a:rPr lang="el-GR" altLang="en-US" smtClean="0"/>
              <a:t>Τρίτου επιπέδου</a:t>
            </a:r>
          </a:p>
          <a:p>
            <a:pPr lvl="3"/>
            <a:r>
              <a:rPr lang="el-GR" altLang="en-US" smtClean="0"/>
              <a:t>Τέταρτου επιπέδου</a:t>
            </a:r>
          </a:p>
          <a:p>
            <a:pPr lvl="4"/>
            <a:r>
              <a:rPr lang="el-GR" altLang="en-US" smtClean="0"/>
              <a:t>Πέμπτου επιπέδου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54738E-4B14-4914-BCC5-6FFD52DD45A3}" type="slidenum">
              <a:rPr lang="el-GR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14802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041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041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041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041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04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Κάντε κλικ για επεξεργασία του τίτλου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n-US" smtClean="0"/>
              <a:t>Δεύτερου επιπέδου</a:t>
            </a:r>
          </a:p>
          <a:p>
            <a:pPr lvl="2"/>
            <a:r>
              <a:rPr lang="el-GR" altLang="en-US" smtClean="0"/>
              <a:t>Τρίτου επιπέδου</a:t>
            </a:r>
          </a:p>
          <a:p>
            <a:pPr lvl="3"/>
            <a:r>
              <a:rPr lang="el-GR" altLang="en-US" smtClean="0"/>
              <a:t>Τέταρτου επιπέδου</a:t>
            </a:r>
          </a:p>
          <a:p>
            <a:pPr lvl="4"/>
            <a:r>
              <a:rPr lang="el-GR" altLang="en-US" smtClean="0"/>
              <a:t>Πέμπτου επιπέδου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592138-516C-482D-BF7C-B51BD2C1FDD7}" type="slidenum">
              <a:rPr lang="el-GR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320553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Κάντε κλικ για επεξεργασία του τίτλου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n-US" smtClean="0"/>
              <a:t>Δεύτερου επιπέδου</a:t>
            </a:r>
          </a:p>
          <a:p>
            <a:pPr lvl="2"/>
            <a:r>
              <a:rPr lang="el-GR" altLang="en-US" smtClean="0"/>
              <a:t>Τρίτου επιπέδου</a:t>
            </a:r>
          </a:p>
          <a:p>
            <a:pPr lvl="3"/>
            <a:r>
              <a:rPr lang="el-GR" altLang="en-US" smtClean="0"/>
              <a:t>Τέταρτου επιπέδου</a:t>
            </a:r>
          </a:p>
          <a:p>
            <a:pPr lvl="4"/>
            <a:r>
              <a:rPr lang="el-GR" altLang="en-US" smtClean="0"/>
              <a:t>Πέμπτου επιπέδου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592138-516C-482D-BF7C-B51BD2C1FDD7}" type="slidenum">
              <a:rPr lang="el-GR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9756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Κάντε κλικ για επεξεργασία του τίτλου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n-US" smtClean="0"/>
              <a:t>Δεύτερου επιπέδου</a:t>
            </a:r>
          </a:p>
          <a:p>
            <a:pPr lvl="2"/>
            <a:r>
              <a:rPr lang="el-GR" altLang="en-US" smtClean="0"/>
              <a:t>Τρίτου επιπέδου</a:t>
            </a:r>
          </a:p>
          <a:p>
            <a:pPr lvl="3"/>
            <a:r>
              <a:rPr lang="el-GR" altLang="en-US" smtClean="0"/>
              <a:t>Τέταρτου επιπέδου</a:t>
            </a:r>
          </a:p>
          <a:p>
            <a:pPr lvl="4"/>
            <a:r>
              <a:rPr lang="el-GR" altLang="en-US" smtClean="0"/>
              <a:t>Πέμπτου επιπέδου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592138-516C-482D-BF7C-B51BD2C1FDD7}" type="slidenum">
              <a:rPr lang="el-GR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88127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Κάντε κλικ για επεξεργασία του τίτλου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n-US" smtClean="0"/>
              <a:t>Δεύτερου επιπέδου</a:t>
            </a:r>
          </a:p>
          <a:p>
            <a:pPr lvl="2"/>
            <a:r>
              <a:rPr lang="el-GR" altLang="en-US" smtClean="0"/>
              <a:t>Τρίτου επιπέδου</a:t>
            </a:r>
          </a:p>
          <a:p>
            <a:pPr lvl="3"/>
            <a:r>
              <a:rPr lang="el-GR" altLang="en-US" smtClean="0"/>
              <a:t>Τέταρτου επιπέδου</a:t>
            </a:r>
          </a:p>
          <a:p>
            <a:pPr lvl="4"/>
            <a:r>
              <a:rPr lang="el-GR" altLang="en-US" smtClean="0"/>
              <a:t>Πέμπτου επιπέδου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592138-516C-482D-BF7C-B51BD2C1FDD7}" type="slidenum">
              <a:rPr lang="el-GR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76084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5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12595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5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5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5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5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6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6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6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6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6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6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6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6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6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6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2597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Κάντε κλικ για επεξεργασία του τίτλου</a:t>
            </a:r>
          </a:p>
        </p:txBody>
      </p:sp>
      <p:sp>
        <p:nvSpPr>
          <p:cNvPr id="12597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12597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12597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F15D9D-EC25-4E25-935F-BE8338D28F20}" type="slidenum">
              <a:rPr lang="el-GR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12597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n-US" smtClean="0"/>
              <a:t>Δεύτερου επιπέδου</a:t>
            </a:r>
          </a:p>
          <a:p>
            <a:pPr lvl="2"/>
            <a:r>
              <a:rPr lang="el-GR" altLang="en-US" smtClean="0"/>
              <a:t>Τρίτου επιπέδου</a:t>
            </a:r>
          </a:p>
          <a:p>
            <a:pPr lvl="3"/>
            <a:r>
              <a:rPr lang="el-GR" altLang="en-US" smtClean="0"/>
              <a:t>Τέταρτου επιπέδου</a:t>
            </a:r>
          </a:p>
          <a:p>
            <a:pPr lvl="4"/>
            <a:r>
              <a:rPr lang="el-GR" altLang="en-US" smtClean="0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xmlns="" val="23067164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5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5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5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5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5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5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5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5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5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5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59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59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59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59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59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59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70" grpId="0"/>
      <p:bldP spid="125974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59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259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59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2597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59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259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59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2597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59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259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59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2597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59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259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59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2597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59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259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59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2597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5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12595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5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5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5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5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6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6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6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6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6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6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6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6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6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6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2597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Κάντε κλικ για επεξεργασία του τίτλου</a:t>
            </a:r>
          </a:p>
        </p:txBody>
      </p:sp>
      <p:sp>
        <p:nvSpPr>
          <p:cNvPr id="12597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12597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12597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F15D9D-EC25-4E25-935F-BE8338D28F20}" type="slidenum">
              <a:rPr lang="el-GR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12597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n-US" smtClean="0"/>
              <a:t>Δεύτερου επιπέδου</a:t>
            </a:r>
          </a:p>
          <a:p>
            <a:pPr lvl="2"/>
            <a:r>
              <a:rPr lang="el-GR" altLang="en-US" smtClean="0"/>
              <a:t>Τρίτου επιπέδου</a:t>
            </a:r>
          </a:p>
          <a:p>
            <a:pPr lvl="3"/>
            <a:r>
              <a:rPr lang="el-GR" altLang="en-US" smtClean="0"/>
              <a:t>Τέταρτου επιπέδου</a:t>
            </a:r>
          </a:p>
          <a:p>
            <a:pPr lvl="4"/>
            <a:r>
              <a:rPr lang="el-GR" altLang="en-US" smtClean="0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xmlns="" val="156611914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5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5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5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5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5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5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5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5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5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5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59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59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59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59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59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59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70" grpId="0"/>
      <p:bldP spid="125974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59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259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59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2597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59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259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59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2597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59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259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59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2597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59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259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59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2597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59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259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59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2597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5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12595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5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5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5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5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6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6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6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6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6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6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6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6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6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6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2597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Κάντε κλικ για επεξεργασία του τίτλου</a:t>
            </a:r>
          </a:p>
        </p:txBody>
      </p:sp>
      <p:sp>
        <p:nvSpPr>
          <p:cNvPr id="12597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12597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12597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F15D9D-EC25-4E25-935F-BE8338D28F20}" type="slidenum">
              <a:rPr lang="el-GR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12597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n-US" smtClean="0"/>
              <a:t>Δεύτερου επιπέδου</a:t>
            </a:r>
          </a:p>
          <a:p>
            <a:pPr lvl="2"/>
            <a:r>
              <a:rPr lang="el-GR" altLang="en-US" smtClean="0"/>
              <a:t>Τρίτου επιπέδου</a:t>
            </a:r>
          </a:p>
          <a:p>
            <a:pPr lvl="3"/>
            <a:r>
              <a:rPr lang="el-GR" altLang="en-US" smtClean="0"/>
              <a:t>Τέταρτου επιπέδου</a:t>
            </a:r>
          </a:p>
          <a:p>
            <a:pPr lvl="4"/>
            <a:r>
              <a:rPr lang="el-GR" altLang="en-US" smtClean="0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xmlns="" val="24895207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5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5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5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5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5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5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5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5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5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5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59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59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59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59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59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59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70" grpId="0"/>
      <p:bldP spid="125974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59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259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59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2597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59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259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59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2597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59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259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59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2597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59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259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59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2597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59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259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59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2597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5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12595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5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5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5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5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6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6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6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6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6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6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6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6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6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6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2597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Κάντε κλικ για επεξεργασία του τίτλου</a:t>
            </a:r>
          </a:p>
        </p:txBody>
      </p:sp>
      <p:sp>
        <p:nvSpPr>
          <p:cNvPr id="12597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12597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12597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F15D9D-EC25-4E25-935F-BE8338D28F20}" type="slidenum">
              <a:rPr lang="el-GR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12597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n-US" smtClean="0"/>
              <a:t>Δεύτερου επιπέδου</a:t>
            </a:r>
          </a:p>
          <a:p>
            <a:pPr lvl="2"/>
            <a:r>
              <a:rPr lang="el-GR" altLang="en-US" smtClean="0"/>
              <a:t>Τρίτου επιπέδου</a:t>
            </a:r>
          </a:p>
          <a:p>
            <a:pPr lvl="3"/>
            <a:r>
              <a:rPr lang="el-GR" altLang="en-US" smtClean="0"/>
              <a:t>Τέταρτου επιπέδου</a:t>
            </a:r>
          </a:p>
          <a:p>
            <a:pPr lvl="4"/>
            <a:r>
              <a:rPr lang="el-GR" altLang="en-US" smtClean="0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xmlns="" val="68296108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5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5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5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5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5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5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5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5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5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5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59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59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59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59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59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59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70" grpId="0"/>
      <p:bldP spid="125974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59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259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59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2597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59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259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59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2597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59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259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59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2597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59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259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59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2597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59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259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59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2597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5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12595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5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5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5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5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6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6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6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6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6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6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6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6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6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96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2597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Κάντε κλικ για επεξεργασία του τίτλου</a:t>
            </a:r>
          </a:p>
        </p:txBody>
      </p:sp>
      <p:sp>
        <p:nvSpPr>
          <p:cNvPr id="12597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12597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12597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F15D9D-EC25-4E25-935F-BE8338D28F20}" type="slidenum">
              <a:rPr lang="el-GR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12597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n-US" smtClean="0"/>
              <a:t>Δεύτερου επιπέδου</a:t>
            </a:r>
          </a:p>
          <a:p>
            <a:pPr lvl="2"/>
            <a:r>
              <a:rPr lang="el-GR" altLang="en-US" smtClean="0"/>
              <a:t>Τρίτου επιπέδου</a:t>
            </a:r>
          </a:p>
          <a:p>
            <a:pPr lvl="3"/>
            <a:r>
              <a:rPr lang="el-GR" altLang="en-US" smtClean="0"/>
              <a:t>Τέταρτου επιπέδου</a:t>
            </a:r>
          </a:p>
          <a:p>
            <a:pPr lvl="4"/>
            <a:r>
              <a:rPr lang="el-GR" altLang="en-US" smtClean="0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xmlns="" val="9324336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5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5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5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5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5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5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5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5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5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5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59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59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59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59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59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59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70" grpId="0"/>
      <p:bldP spid="125974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59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259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59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2597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59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259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59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2597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59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259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59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2597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59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259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59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2597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59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259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59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2597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Πίτα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Έλλειψη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- Κουλούρα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033" name="8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Kλικ για επεξεργασία των στυλ του υποδείγματος</a:t>
            </a:r>
          </a:p>
          <a:p>
            <a:pPr lvl="1"/>
            <a:r>
              <a:rPr lang="el-GR" altLang="en-US" smtClean="0"/>
              <a:t>Δεύτερου επιπέδου</a:t>
            </a:r>
          </a:p>
          <a:p>
            <a:pPr lvl="2"/>
            <a:r>
              <a:rPr lang="el-GR" altLang="en-US" smtClean="0"/>
              <a:t>Τρίτου επιπέδου</a:t>
            </a:r>
          </a:p>
          <a:p>
            <a:pPr lvl="3"/>
            <a:r>
              <a:rPr lang="el-GR" altLang="en-US" smtClean="0"/>
              <a:t>Τέταρτου επιπέδου</a:t>
            </a:r>
          </a:p>
          <a:p>
            <a:pPr lvl="4"/>
            <a:r>
              <a:rPr lang="el-GR" altLang="en-US" smtClean="0"/>
              <a:t>Πέμπτου επιπέδου</a:t>
            </a:r>
            <a:endParaRPr lang="en-US" altLang="en-US" smtClean="0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A6728E8-A8D0-4E30-9B65-BE6CB9EC4F59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84C3A756-A5B0-4D65-A063-199870E2F7A3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14 - Ορθογώνιο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9291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Κάντε κλικ για επεξεργασία του τίτλου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n-US" smtClean="0"/>
              <a:t>Δεύτερου επιπέδου</a:t>
            </a:r>
          </a:p>
          <a:p>
            <a:pPr lvl="2"/>
            <a:r>
              <a:rPr lang="el-GR" altLang="en-US" smtClean="0"/>
              <a:t>Τρίτου επιπέδου</a:t>
            </a:r>
          </a:p>
          <a:p>
            <a:pPr lvl="3"/>
            <a:r>
              <a:rPr lang="el-GR" altLang="en-US" smtClean="0"/>
              <a:t>Τέταρτου επιπέδου</a:t>
            </a:r>
          </a:p>
          <a:p>
            <a:pPr lvl="4"/>
            <a:r>
              <a:rPr lang="el-GR" altLang="en-US" smtClean="0"/>
              <a:t>Πέμπτου επιπέδου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54738E-4B14-4914-BCC5-6FFD52DD45A3}" type="slidenum">
              <a:rPr lang="el-GR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15320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041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041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041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041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04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Πίτα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Έλλειψη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- Κουλούρα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033" name="8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Kλικ για επεξεργασία των στυλ του υποδείγματος</a:t>
            </a:r>
          </a:p>
          <a:p>
            <a:pPr lvl="1"/>
            <a:r>
              <a:rPr lang="el-GR" altLang="en-US" smtClean="0"/>
              <a:t>Δεύτερου επιπέδου</a:t>
            </a:r>
          </a:p>
          <a:p>
            <a:pPr lvl="2"/>
            <a:r>
              <a:rPr lang="el-GR" altLang="en-US" smtClean="0"/>
              <a:t>Τρίτου επιπέδου</a:t>
            </a:r>
          </a:p>
          <a:p>
            <a:pPr lvl="3"/>
            <a:r>
              <a:rPr lang="el-GR" altLang="en-US" smtClean="0"/>
              <a:t>Τέταρτου επιπέδου</a:t>
            </a:r>
          </a:p>
          <a:p>
            <a:pPr lvl="4"/>
            <a:r>
              <a:rPr lang="el-GR" altLang="en-US" smtClean="0"/>
              <a:t>Πέμπτου επιπέδου</a:t>
            </a:r>
            <a:endParaRPr lang="en-US" altLang="en-US" smtClean="0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A6728E8-A8D0-4E30-9B65-BE6CB9EC4F59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84C3A756-A5B0-4D65-A063-199870E2F7A3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14 - Ορθογώνιο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4714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Πίτα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Έλλειψη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- Κουλούρα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033" name="8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Kλικ για επεξεργασία των στυλ του υποδείγματος</a:t>
            </a:r>
          </a:p>
          <a:p>
            <a:pPr lvl="1"/>
            <a:r>
              <a:rPr lang="el-GR" altLang="en-US" smtClean="0"/>
              <a:t>Δεύτερου επιπέδου</a:t>
            </a:r>
          </a:p>
          <a:p>
            <a:pPr lvl="2"/>
            <a:r>
              <a:rPr lang="el-GR" altLang="en-US" smtClean="0"/>
              <a:t>Τρίτου επιπέδου</a:t>
            </a:r>
          </a:p>
          <a:p>
            <a:pPr lvl="3"/>
            <a:r>
              <a:rPr lang="el-GR" altLang="en-US" smtClean="0"/>
              <a:t>Τέταρτου επιπέδου</a:t>
            </a:r>
          </a:p>
          <a:p>
            <a:pPr lvl="4"/>
            <a:r>
              <a:rPr lang="el-GR" altLang="en-US" smtClean="0"/>
              <a:t>Πέμπτου επιπέδου</a:t>
            </a:r>
            <a:endParaRPr lang="en-US" altLang="en-US" smtClean="0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A6728E8-A8D0-4E30-9B65-BE6CB9EC4F59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84C3A756-A5B0-4D65-A063-199870E2F7A3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14 - Ορθογώνιο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36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Πίτα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Έλλειψη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- Κουλούρα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033" name="8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Kλικ για επεξεργασία των στυλ του υποδείγματος</a:t>
            </a:r>
          </a:p>
          <a:p>
            <a:pPr lvl="1"/>
            <a:r>
              <a:rPr lang="el-GR" altLang="en-US" smtClean="0"/>
              <a:t>Δεύτερου επιπέδου</a:t>
            </a:r>
          </a:p>
          <a:p>
            <a:pPr lvl="2"/>
            <a:r>
              <a:rPr lang="el-GR" altLang="en-US" smtClean="0"/>
              <a:t>Τρίτου επιπέδου</a:t>
            </a:r>
          </a:p>
          <a:p>
            <a:pPr lvl="3"/>
            <a:r>
              <a:rPr lang="el-GR" altLang="en-US" smtClean="0"/>
              <a:t>Τέταρτου επιπέδου</a:t>
            </a:r>
          </a:p>
          <a:p>
            <a:pPr lvl="4"/>
            <a:r>
              <a:rPr lang="el-GR" altLang="en-US" smtClean="0"/>
              <a:t>Πέμπτου επιπέδου</a:t>
            </a:r>
            <a:endParaRPr lang="en-US" altLang="en-US" smtClean="0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A6728E8-A8D0-4E30-9B65-BE6CB9EC4F59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84C3A756-A5B0-4D65-A063-199870E2F7A3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14 - Ορθογώνιο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054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Πίτα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Έλλειψη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- Κουλούρα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033" name="8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Kλικ για επεξεργασία των στυλ του υποδείγματος</a:t>
            </a:r>
          </a:p>
          <a:p>
            <a:pPr lvl="1"/>
            <a:r>
              <a:rPr lang="el-GR" altLang="en-US" smtClean="0"/>
              <a:t>Δεύτερου επιπέδου</a:t>
            </a:r>
          </a:p>
          <a:p>
            <a:pPr lvl="2"/>
            <a:r>
              <a:rPr lang="el-GR" altLang="en-US" smtClean="0"/>
              <a:t>Τρίτου επιπέδου</a:t>
            </a:r>
          </a:p>
          <a:p>
            <a:pPr lvl="3"/>
            <a:r>
              <a:rPr lang="el-GR" altLang="en-US" smtClean="0"/>
              <a:t>Τέταρτου επιπέδου</a:t>
            </a:r>
          </a:p>
          <a:p>
            <a:pPr lvl="4"/>
            <a:r>
              <a:rPr lang="el-GR" altLang="en-US" smtClean="0"/>
              <a:t>Πέμπτου επιπέδου</a:t>
            </a:r>
            <a:endParaRPr lang="en-US" altLang="en-US" smtClean="0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A6728E8-A8D0-4E30-9B65-BE6CB9EC4F59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84C3A756-A5B0-4D65-A063-199870E2F7A3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14 - Ορθογώνιο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17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Πίτα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Έλλειψη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- Κουλούρα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033" name="8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Kλικ για επεξεργασία των στυλ του υποδείγματος</a:t>
            </a:r>
          </a:p>
          <a:p>
            <a:pPr lvl="1"/>
            <a:r>
              <a:rPr lang="el-GR" altLang="en-US" smtClean="0"/>
              <a:t>Δεύτερου επιπέδου</a:t>
            </a:r>
          </a:p>
          <a:p>
            <a:pPr lvl="2"/>
            <a:r>
              <a:rPr lang="el-GR" altLang="en-US" smtClean="0"/>
              <a:t>Τρίτου επιπέδου</a:t>
            </a:r>
          </a:p>
          <a:p>
            <a:pPr lvl="3"/>
            <a:r>
              <a:rPr lang="el-GR" altLang="en-US" smtClean="0"/>
              <a:t>Τέταρτου επιπέδου</a:t>
            </a:r>
          </a:p>
          <a:p>
            <a:pPr lvl="4"/>
            <a:r>
              <a:rPr lang="el-GR" altLang="en-US" smtClean="0"/>
              <a:t>Πέμπτου επιπέδου</a:t>
            </a:r>
            <a:endParaRPr lang="en-US" altLang="en-US" smtClean="0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A6728E8-A8D0-4E30-9B65-BE6CB9EC4F59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84C3A756-A5B0-4D65-A063-199870E2F7A3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14 - Ορθογώνιο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153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Πίτα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Έλλειψη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- Κουλούρα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033" name="8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Kλικ για επεξεργασία των στυλ του υποδείγματος</a:t>
            </a:r>
          </a:p>
          <a:p>
            <a:pPr lvl="1"/>
            <a:r>
              <a:rPr lang="el-GR" altLang="en-US" smtClean="0"/>
              <a:t>Δεύτερου επιπέδου</a:t>
            </a:r>
          </a:p>
          <a:p>
            <a:pPr lvl="2"/>
            <a:r>
              <a:rPr lang="el-GR" altLang="en-US" smtClean="0"/>
              <a:t>Τρίτου επιπέδου</a:t>
            </a:r>
          </a:p>
          <a:p>
            <a:pPr lvl="3"/>
            <a:r>
              <a:rPr lang="el-GR" altLang="en-US" smtClean="0"/>
              <a:t>Τέταρτου επιπέδου</a:t>
            </a:r>
          </a:p>
          <a:p>
            <a:pPr lvl="4"/>
            <a:r>
              <a:rPr lang="el-GR" altLang="en-US" smtClean="0"/>
              <a:t>Πέμπτου επιπέδου</a:t>
            </a:r>
            <a:endParaRPr lang="en-US" altLang="en-US" smtClean="0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A6728E8-A8D0-4E30-9B65-BE6CB9EC4F59}" type="datetimeFigureOut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4/6/2015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84C3A756-A5B0-4D65-A063-199870E2F7A3}" type="slidenum">
              <a:rPr lang="el-G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14 - Ορθογώνιο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003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Κάντε κλικ για επεξεργασία του τίτλου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n-US" smtClean="0"/>
              <a:t>Δεύτερου επιπέδου</a:t>
            </a:r>
          </a:p>
          <a:p>
            <a:pPr lvl="2"/>
            <a:r>
              <a:rPr lang="el-GR" altLang="en-US" smtClean="0"/>
              <a:t>Τρίτου επιπέδου</a:t>
            </a:r>
          </a:p>
          <a:p>
            <a:pPr lvl="3"/>
            <a:r>
              <a:rPr lang="el-GR" altLang="en-US" smtClean="0"/>
              <a:t>Τέταρτου επιπέδου</a:t>
            </a:r>
          </a:p>
          <a:p>
            <a:pPr lvl="4"/>
            <a:r>
              <a:rPr lang="el-GR" altLang="en-US" smtClean="0"/>
              <a:t>Πέμπτου επιπέδου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54738E-4B14-4914-BCC5-6FFD52DD45A3}" type="slidenum">
              <a:rPr lang="el-GR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18884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041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041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041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041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04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Κάντε κλικ για επεξεργασία του τίτλου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n-US" smtClean="0"/>
              <a:t>Δεύτερου επιπέδου</a:t>
            </a:r>
          </a:p>
          <a:p>
            <a:pPr lvl="2"/>
            <a:r>
              <a:rPr lang="el-GR" altLang="en-US" smtClean="0"/>
              <a:t>Τρίτου επιπέδου</a:t>
            </a:r>
          </a:p>
          <a:p>
            <a:pPr lvl="3"/>
            <a:r>
              <a:rPr lang="el-GR" altLang="en-US" smtClean="0"/>
              <a:t>Τέταρτου επιπέδου</a:t>
            </a:r>
          </a:p>
          <a:p>
            <a:pPr lvl="4"/>
            <a:r>
              <a:rPr lang="el-GR" altLang="en-US" smtClean="0"/>
              <a:t>Πέμπτου επιπέδου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54738E-4B14-4914-BCC5-6FFD52DD45A3}" type="slidenum">
              <a:rPr lang="el-GR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15099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041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041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041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041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04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Κάντε κλικ για επεξεργασία του τίτλου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n-US" smtClean="0"/>
              <a:t>Δεύτερου επιπέδου</a:t>
            </a:r>
          </a:p>
          <a:p>
            <a:pPr lvl="2"/>
            <a:r>
              <a:rPr lang="el-GR" altLang="en-US" smtClean="0"/>
              <a:t>Τρίτου επιπέδου</a:t>
            </a:r>
          </a:p>
          <a:p>
            <a:pPr lvl="3"/>
            <a:r>
              <a:rPr lang="el-GR" altLang="en-US" smtClean="0"/>
              <a:t>Τέταρτου επιπέδου</a:t>
            </a:r>
          </a:p>
          <a:p>
            <a:pPr lvl="4"/>
            <a:r>
              <a:rPr lang="el-GR" altLang="en-US" smtClean="0"/>
              <a:t>Πέμπτου επιπέδου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54738E-4B14-4914-BCC5-6FFD52DD45A3}" type="slidenum">
              <a:rPr lang="el-GR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769077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041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041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041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041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04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Κάντε κλικ για επεξεργασία του τίτλου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n-US" smtClean="0"/>
              <a:t>Δεύτερου επιπέδου</a:t>
            </a:r>
          </a:p>
          <a:p>
            <a:pPr lvl="2"/>
            <a:r>
              <a:rPr lang="el-GR" altLang="en-US" smtClean="0"/>
              <a:t>Τρίτου επιπέδου</a:t>
            </a:r>
          </a:p>
          <a:p>
            <a:pPr lvl="3"/>
            <a:r>
              <a:rPr lang="el-GR" altLang="en-US" smtClean="0"/>
              <a:t>Τέταρτου επιπέδου</a:t>
            </a:r>
          </a:p>
          <a:p>
            <a:pPr lvl="4"/>
            <a:r>
              <a:rPr lang="el-GR" altLang="en-US" smtClean="0"/>
              <a:t>Πέμπτου επιπέδου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54738E-4B14-4914-BCC5-6FFD52DD45A3}" type="slidenum">
              <a:rPr lang="el-GR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54403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041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041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041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041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04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Κάντε κλικ για επεξεργασία του τίτλου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n-US" smtClean="0"/>
              <a:t>Δεύτερου επιπέδου</a:t>
            </a:r>
          </a:p>
          <a:p>
            <a:pPr lvl="2"/>
            <a:r>
              <a:rPr lang="el-GR" altLang="en-US" smtClean="0"/>
              <a:t>Τρίτου επιπέδου</a:t>
            </a:r>
          </a:p>
          <a:p>
            <a:pPr lvl="3"/>
            <a:r>
              <a:rPr lang="el-GR" altLang="en-US" smtClean="0"/>
              <a:t>Τέταρτου επιπέδου</a:t>
            </a:r>
          </a:p>
          <a:p>
            <a:pPr lvl="4"/>
            <a:r>
              <a:rPr lang="el-GR" altLang="en-US" smtClean="0"/>
              <a:t>Πέμπτου επιπέδου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54738E-4B14-4914-BCC5-6FFD52DD45A3}" type="slidenum">
              <a:rPr lang="el-GR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408906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041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041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041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041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419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04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Κάντε κλικ για επεξεργασία του τίτλου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n-US" smtClean="0"/>
              <a:t>Δεύτερου επιπέδου</a:t>
            </a:r>
          </a:p>
          <a:p>
            <a:pPr lvl="2"/>
            <a:r>
              <a:rPr lang="el-GR" altLang="en-US" smtClean="0"/>
              <a:t>Τρίτου επιπέδου</a:t>
            </a:r>
          </a:p>
          <a:p>
            <a:pPr lvl="3"/>
            <a:r>
              <a:rPr lang="el-GR" altLang="en-US" smtClean="0"/>
              <a:t>Τέταρτου επιπέδου</a:t>
            </a:r>
          </a:p>
          <a:p>
            <a:pPr lvl="4"/>
            <a:r>
              <a:rPr lang="el-GR" altLang="en-US" smtClean="0"/>
              <a:t>Πέμπτου επιπέδου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592138-516C-482D-BF7C-B51BD2C1FDD7}" type="slidenum">
              <a:rPr lang="el-GR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02956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Κάντε κλικ για επεξεργασία του τίτλου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n-US" smtClean="0"/>
              <a:t>Δεύτερου επιπέδου</a:t>
            </a:r>
          </a:p>
          <a:p>
            <a:pPr lvl="2"/>
            <a:r>
              <a:rPr lang="el-GR" altLang="en-US" smtClean="0"/>
              <a:t>Τρίτου επιπέδου</a:t>
            </a:r>
          </a:p>
          <a:p>
            <a:pPr lvl="3"/>
            <a:r>
              <a:rPr lang="el-GR" altLang="en-US" smtClean="0"/>
              <a:t>Τέταρτου επιπέδου</a:t>
            </a:r>
          </a:p>
          <a:p>
            <a:pPr lvl="4"/>
            <a:r>
              <a:rPr lang="el-GR" altLang="en-US" smtClean="0"/>
              <a:t>Πέμπτου επιπέδου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592138-516C-482D-BF7C-B51BD2C1FDD7}" type="slidenum">
              <a:rPr lang="el-GR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l-G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59291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404813"/>
            <a:ext cx="7772400" cy="1470025"/>
          </a:xfrm>
        </p:spPr>
        <p:txBody>
          <a:bodyPr/>
          <a:lstStyle/>
          <a:p>
            <a:r>
              <a:rPr lang="en-US" altLang="en-US" sz="3200">
                <a:solidFill>
                  <a:schemeClr val="hlink"/>
                </a:solidFill>
              </a:rPr>
              <a:t>3o </a:t>
            </a:r>
            <a:r>
              <a:rPr lang="el-GR" altLang="en-US" sz="3200">
                <a:solidFill>
                  <a:schemeClr val="hlink"/>
                </a:solidFill>
              </a:rPr>
              <a:t>ΓΕ.Λ. Π.ΦΑΛΗΡΟΥ</a:t>
            </a:r>
            <a:br>
              <a:rPr lang="el-GR" altLang="en-US" sz="3200">
                <a:solidFill>
                  <a:schemeClr val="hlink"/>
                </a:solidFill>
              </a:rPr>
            </a:br>
            <a:r>
              <a:rPr lang="el-GR" altLang="en-US" sz="3200">
                <a:solidFill>
                  <a:schemeClr val="hlink"/>
                </a:solidFill>
              </a:rPr>
              <a:t/>
            </a:r>
            <a:br>
              <a:rPr lang="el-GR" altLang="en-US" sz="3200">
                <a:solidFill>
                  <a:schemeClr val="hlink"/>
                </a:solidFill>
              </a:rPr>
            </a:br>
            <a:r>
              <a:rPr lang="el-GR" altLang="en-US" sz="3200">
                <a:solidFill>
                  <a:schemeClr val="hlink"/>
                </a:solidFill>
              </a:rPr>
              <a:t>ΕΡΕΥΝΗΤΙΚΗ ΕΡΓΑΣΙΑ</a:t>
            </a:r>
            <a:r>
              <a:rPr lang="el-GR" altLang="en-US" sz="400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3213100"/>
            <a:ext cx="64008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altLang="en-US" sz="2800" i="1" u="sng">
                <a:solidFill>
                  <a:schemeClr val="hlink"/>
                </a:solidFill>
              </a:rPr>
              <a:t>ΘΕΜΑ </a:t>
            </a:r>
            <a:r>
              <a:rPr lang="en-US" altLang="en-US" sz="2800" i="1" u="sng">
                <a:solidFill>
                  <a:schemeClr val="hlink"/>
                </a:solidFill>
              </a:rPr>
              <a:t>:</a:t>
            </a:r>
            <a:r>
              <a:rPr lang="en-US" altLang="en-US" sz="2800">
                <a:solidFill>
                  <a:schemeClr val="hlink"/>
                </a:solidFill>
              </a:rPr>
              <a:t> &lt;&lt;</a:t>
            </a:r>
            <a:r>
              <a:rPr lang="el-GR" altLang="en-US" sz="2800">
                <a:solidFill>
                  <a:schemeClr val="hlink"/>
                </a:solidFill>
              </a:rPr>
              <a:t>ΡΑΤΣΙΣΜΟΣ&gt;&gt;</a:t>
            </a:r>
          </a:p>
          <a:p>
            <a:pPr>
              <a:lnSpc>
                <a:spcPct val="80000"/>
              </a:lnSpc>
            </a:pPr>
            <a:endParaRPr lang="el-GR" altLang="en-US" sz="280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lang="el-GR" altLang="en-US" sz="2800" i="1" u="sng">
                <a:solidFill>
                  <a:schemeClr val="hlink"/>
                </a:solidFill>
              </a:rPr>
              <a:t>ΤΜΗΜΑ</a:t>
            </a:r>
            <a:r>
              <a:rPr lang="en-US" altLang="en-US" sz="2800">
                <a:solidFill>
                  <a:schemeClr val="hlink"/>
                </a:solidFill>
              </a:rPr>
              <a:t>:</a:t>
            </a:r>
            <a:r>
              <a:rPr lang="el-GR" altLang="en-US" sz="2800">
                <a:solidFill>
                  <a:schemeClr val="hlink"/>
                </a:solidFill>
              </a:rPr>
              <a:t>Α’1</a:t>
            </a:r>
          </a:p>
          <a:p>
            <a:pPr>
              <a:lnSpc>
                <a:spcPct val="80000"/>
              </a:lnSpc>
            </a:pPr>
            <a:endParaRPr lang="el-GR" altLang="en-US" sz="280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lang="el-GR" altLang="en-US" sz="2800" i="1" u="sng">
                <a:solidFill>
                  <a:schemeClr val="hlink"/>
                </a:solidFill>
              </a:rPr>
              <a:t>ΣΧ. ΕΤΟΣ</a:t>
            </a:r>
            <a:r>
              <a:rPr lang="el-GR" altLang="en-US" sz="2800">
                <a:solidFill>
                  <a:schemeClr val="hlink"/>
                </a:solidFill>
              </a:rPr>
              <a:t> 2014-15</a:t>
            </a:r>
          </a:p>
          <a:p>
            <a:pPr>
              <a:lnSpc>
                <a:spcPct val="80000"/>
              </a:lnSpc>
            </a:pPr>
            <a:endParaRPr lang="el-GR" altLang="en-US" sz="280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lang="el-GR" altLang="en-US" sz="2800">
                <a:solidFill>
                  <a:schemeClr val="hlink"/>
                </a:solidFill>
              </a:rPr>
              <a:t>Α’ ΤΕΤΡΑΜΗΝΟ</a:t>
            </a:r>
          </a:p>
        </p:txBody>
      </p:sp>
    </p:spTree>
    <p:extLst>
      <p:ext uri="{BB962C8B-B14F-4D97-AF65-F5344CB8AC3E}">
        <p14:creationId xmlns:p14="http://schemas.microsoft.com/office/powerpoint/2010/main" xmlns="" val="91260910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altLang="en-US" sz="3200" b="1" i="1" u="sng">
                <a:solidFill>
                  <a:schemeClr val="accent1"/>
                </a:solidFill>
              </a:rPr>
              <a:t>ΑΙΤΙΑ ΘΡΗΣΚΕΥΤΙΚΟΥ ΡΑΤΣΙΣΜΟΥ</a:t>
            </a:r>
            <a:r>
              <a:rPr lang="el-GR" altLang="en-US"/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349500"/>
            <a:ext cx="8229600" cy="31083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altLang="en-US" sz="2800">
                <a:solidFill>
                  <a:schemeClr val="accent1"/>
                </a:solidFill>
              </a:rPr>
              <a:t>Έλλειψη παιδείας</a:t>
            </a:r>
          </a:p>
          <a:p>
            <a:pPr>
              <a:lnSpc>
                <a:spcPct val="80000"/>
              </a:lnSpc>
            </a:pPr>
            <a:r>
              <a:rPr lang="el-GR" altLang="en-US" sz="2800">
                <a:solidFill>
                  <a:schemeClr val="accent1"/>
                </a:solidFill>
              </a:rPr>
              <a:t>Οικονομικά και πολιτικά προβλήματα</a:t>
            </a:r>
          </a:p>
          <a:p>
            <a:pPr>
              <a:lnSpc>
                <a:spcPct val="80000"/>
              </a:lnSpc>
            </a:pPr>
            <a:r>
              <a:rPr lang="el-GR" altLang="en-US" sz="2800">
                <a:solidFill>
                  <a:schemeClr val="accent1"/>
                </a:solidFill>
              </a:rPr>
              <a:t>Ρατσιστικές αντιλήψεις</a:t>
            </a:r>
          </a:p>
          <a:p>
            <a:pPr>
              <a:lnSpc>
                <a:spcPct val="80000"/>
              </a:lnSpc>
            </a:pPr>
            <a:r>
              <a:rPr lang="el-GR" altLang="en-US" sz="2800">
                <a:solidFill>
                  <a:schemeClr val="accent1"/>
                </a:solidFill>
              </a:rPr>
              <a:t>Κοινωνικοί διαστρωμάτωση</a:t>
            </a:r>
          </a:p>
          <a:p>
            <a:pPr>
              <a:lnSpc>
                <a:spcPct val="80000"/>
              </a:lnSpc>
            </a:pPr>
            <a:r>
              <a:rPr lang="el-GR" altLang="en-US" sz="2800">
                <a:solidFill>
                  <a:schemeClr val="accent1"/>
                </a:solidFill>
              </a:rPr>
              <a:t>Ανισότητα στην παροχή ευκαιριών </a:t>
            </a:r>
          </a:p>
          <a:p>
            <a:pPr>
              <a:lnSpc>
                <a:spcPct val="80000"/>
              </a:lnSpc>
            </a:pPr>
            <a:r>
              <a:rPr lang="el-GR" altLang="en-US" sz="2800">
                <a:solidFill>
                  <a:schemeClr val="accent1"/>
                </a:solidFill>
              </a:rPr>
              <a:t>Επιρροή θρησκευτικών δοξασιών και ηθική εξαχρείωση</a:t>
            </a:r>
            <a:r>
              <a:rPr lang="el-GR" altLang="en-US" sz="200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336321079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384300"/>
          </a:xfrm>
        </p:spPr>
        <p:txBody>
          <a:bodyPr/>
          <a:lstStyle/>
          <a:p>
            <a:r>
              <a:rPr lang="el-GR" altLang="en-US" sz="3200" b="1" i="1" u="sng">
                <a:solidFill>
                  <a:schemeClr val="accent1"/>
                </a:solidFill>
              </a:rPr>
              <a:t>ΣΥΝΕΠΕΙΕΣ ΘΡΗΣΚΕΥΤΙΚΟΥ ΡΑΤΣΙΣΜΟΥ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n-US" sz="2800">
                <a:solidFill>
                  <a:schemeClr val="accent1"/>
                </a:solidFill>
              </a:rPr>
              <a:t>Αλλοιώνει την πίστη και την αγάπη για τον συνάνθρωπο </a:t>
            </a:r>
          </a:p>
          <a:p>
            <a:pPr>
              <a:lnSpc>
                <a:spcPct val="90000"/>
              </a:lnSpc>
            </a:pPr>
            <a:r>
              <a:rPr lang="el-GR" altLang="en-US" sz="2800">
                <a:solidFill>
                  <a:schemeClr val="accent1"/>
                </a:solidFill>
              </a:rPr>
              <a:t>Καταπνίγει τη θρησκευτικοί ελευθερία</a:t>
            </a:r>
          </a:p>
          <a:p>
            <a:pPr>
              <a:lnSpc>
                <a:spcPct val="90000"/>
              </a:lnSpc>
            </a:pPr>
            <a:r>
              <a:rPr lang="el-GR" altLang="en-US" sz="2800">
                <a:solidFill>
                  <a:schemeClr val="accent1"/>
                </a:solidFill>
              </a:rPr>
              <a:t>Οδηγεί σε βία και στέρηση της ελευθερίας</a:t>
            </a:r>
          </a:p>
          <a:p>
            <a:pPr>
              <a:lnSpc>
                <a:spcPct val="90000"/>
              </a:lnSpc>
            </a:pPr>
            <a:r>
              <a:rPr lang="el-GR" altLang="en-US" sz="2800">
                <a:solidFill>
                  <a:schemeClr val="accent1"/>
                </a:solidFill>
              </a:rPr>
              <a:t>Δημιουργοί κοινωνικές και πολιτικές αναστατώσεις </a:t>
            </a:r>
          </a:p>
          <a:p>
            <a:pPr>
              <a:lnSpc>
                <a:spcPct val="90000"/>
              </a:lnSpc>
            </a:pPr>
            <a:r>
              <a:rPr lang="el-GR" altLang="en-US" sz="2800">
                <a:solidFill>
                  <a:schemeClr val="accent1"/>
                </a:solidFill>
              </a:rPr>
              <a:t>Καταστρέφει ανθρώπινες ζωές </a:t>
            </a:r>
          </a:p>
          <a:p>
            <a:pPr>
              <a:lnSpc>
                <a:spcPct val="90000"/>
              </a:lnSpc>
            </a:pPr>
            <a:r>
              <a:rPr lang="el-GR" altLang="en-US" sz="2800">
                <a:solidFill>
                  <a:schemeClr val="accent1"/>
                </a:solidFill>
              </a:rPr>
              <a:t>Σκανδαλίζει τους θρησκευτικά αδιάφορους οδηγώντας τους σε αθεΐα</a:t>
            </a:r>
            <a:r>
              <a:rPr lang="el-GR" altLang="en-US" sz="2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8305434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5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175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altLang="en-US" sz="3200" b="1" i="1" u="sng">
                <a:solidFill>
                  <a:schemeClr val="accent1"/>
                </a:solidFill>
              </a:rPr>
              <a:t>ΠΟΥ ΣΥΝΑΝΤΑΤΑΙ Ο ΘΡΗΣΚΕΥΤΙΚΟΣ ΡΑΤΣΙΣΜΟΣ</a:t>
            </a:r>
            <a:r>
              <a:rPr lang="el-GR" altLang="en-US"/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92375"/>
            <a:ext cx="8229600" cy="4114800"/>
          </a:xfrm>
        </p:spPr>
        <p:txBody>
          <a:bodyPr/>
          <a:lstStyle/>
          <a:p>
            <a:r>
              <a:rPr lang="el-GR" altLang="en-US" sz="2800">
                <a:solidFill>
                  <a:schemeClr val="accent1"/>
                </a:solidFill>
              </a:rPr>
              <a:t>Σε χαμηλού μορφωτικού επιπέδου κοινωνίες </a:t>
            </a:r>
          </a:p>
          <a:p>
            <a:r>
              <a:rPr lang="el-GR" altLang="en-US" sz="2800">
                <a:solidFill>
                  <a:schemeClr val="accent1"/>
                </a:solidFill>
              </a:rPr>
              <a:t>Σε θεοκρατικά κράτη </a:t>
            </a:r>
          </a:p>
          <a:p>
            <a:r>
              <a:rPr lang="el-GR" altLang="en-US" sz="2800">
                <a:solidFill>
                  <a:schemeClr val="accent1"/>
                </a:solidFill>
              </a:rPr>
              <a:t>Σε ασταθείς συναισθηματικά κοινωνίες </a:t>
            </a:r>
          </a:p>
          <a:p>
            <a:r>
              <a:rPr lang="el-GR" altLang="en-US" sz="2800">
                <a:solidFill>
                  <a:schemeClr val="accent1"/>
                </a:solidFill>
              </a:rPr>
              <a:t>Σε ανθρώπους με ρατσιστικά ιδεώδη </a:t>
            </a:r>
          </a:p>
          <a:p>
            <a:r>
              <a:rPr lang="el-GR" altLang="en-US" sz="2800">
                <a:solidFill>
                  <a:schemeClr val="accent1"/>
                </a:solidFill>
              </a:rPr>
              <a:t>Σε μισαλλόδοξους λαούς</a:t>
            </a:r>
          </a:p>
          <a:p>
            <a:pPr>
              <a:buFontTx/>
              <a:buNone/>
            </a:pPr>
            <a:endParaRPr lang="el-GR" altLang="en-US" sz="28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802005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altLang="en-US" sz="3200" b="1" i="1" u="sng">
                <a:solidFill>
                  <a:schemeClr val="accent1"/>
                </a:solidFill>
              </a:rPr>
              <a:t>ΘΡΗΣΚΕΙΕΣ ΠΟΥ ΠΡΟΑΓΟΥΝ ΤΝ ΡΑΤΣΙΣΜΟ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l-GR" altLang="en-US" sz="2400" b="1" i="1" u="sng">
                <a:solidFill>
                  <a:schemeClr val="accent1"/>
                </a:solidFill>
              </a:rPr>
              <a:t>ΙΣΛΑΜΙΣΜΟΣ </a:t>
            </a:r>
          </a:p>
          <a:p>
            <a:pPr>
              <a:lnSpc>
                <a:spcPct val="90000"/>
              </a:lnSpc>
            </a:pPr>
            <a:r>
              <a:rPr lang="el-GR" altLang="en-US" sz="1800">
                <a:solidFill>
                  <a:schemeClr val="accent1"/>
                </a:solidFill>
              </a:rPr>
              <a:t>Όσοι δεν πιστεύουν</a:t>
            </a:r>
            <a:r>
              <a:rPr lang="el-GR" altLang="en-US" sz="2400" b="1" i="1" u="sng">
                <a:solidFill>
                  <a:schemeClr val="accent1"/>
                </a:solidFill>
              </a:rPr>
              <a:t> </a:t>
            </a:r>
            <a:r>
              <a:rPr lang="el-GR" altLang="en-US" sz="1800">
                <a:solidFill>
                  <a:schemeClr val="accent1"/>
                </a:solidFill>
              </a:rPr>
              <a:t>στον Αλλάχ πρέπει να τιμωρούνται ακόμα και με θάνατο</a:t>
            </a:r>
          </a:p>
          <a:p>
            <a:pPr>
              <a:lnSpc>
                <a:spcPct val="90000"/>
              </a:lnSpc>
            </a:pPr>
            <a:r>
              <a:rPr lang="el-GR" altLang="en-US" sz="1800">
                <a:solidFill>
                  <a:schemeClr val="accent1"/>
                </a:solidFill>
              </a:rPr>
              <a:t>Όσοι σκοτώνουν για την πίστη του Αλλάχ πάνε στον παράδεισο</a:t>
            </a:r>
            <a:endParaRPr lang="el-GR" altLang="en-US" sz="2400" b="1" i="1" u="sng">
              <a:solidFill>
                <a:schemeClr val="accent1"/>
              </a:solidFill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l-GR" altLang="en-US" sz="2400" b="1" i="1" u="sng">
                <a:solidFill>
                  <a:schemeClr val="accent1"/>
                </a:solidFill>
              </a:rPr>
              <a:t>ΙΟΥΔΑΙΣΜΟΣ</a:t>
            </a:r>
          </a:p>
          <a:p>
            <a:pPr>
              <a:lnSpc>
                <a:spcPct val="90000"/>
              </a:lnSpc>
            </a:pPr>
            <a:r>
              <a:rPr lang="el-GR" altLang="en-US" sz="1800">
                <a:solidFill>
                  <a:schemeClr val="accent1"/>
                </a:solidFill>
              </a:rPr>
              <a:t>Ο εκλεκτός λαός του Θεού είναι οι εβραίοι</a:t>
            </a:r>
          </a:p>
          <a:p>
            <a:pPr>
              <a:lnSpc>
                <a:spcPct val="90000"/>
              </a:lnSpc>
            </a:pPr>
            <a:r>
              <a:rPr lang="el-GR" altLang="en-US" sz="1800">
                <a:solidFill>
                  <a:schemeClr val="accent1"/>
                </a:solidFill>
              </a:rPr>
              <a:t>Του έδωσε τους κανόνες του με μορφή εντολών</a:t>
            </a:r>
          </a:p>
          <a:p>
            <a:pPr>
              <a:lnSpc>
                <a:spcPct val="90000"/>
              </a:lnSpc>
            </a:pPr>
            <a:r>
              <a:rPr lang="el-GR" altLang="en-US" sz="1800">
                <a:solidFill>
                  <a:schemeClr val="accent1"/>
                </a:solidFill>
              </a:rPr>
              <a:t>Τους βοήθησε να απελευθερωθούν από την Αίγυπτο </a:t>
            </a:r>
          </a:p>
          <a:p>
            <a:pPr>
              <a:lnSpc>
                <a:spcPct val="90000"/>
              </a:lnSpc>
            </a:pPr>
            <a:r>
              <a:rPr lang="el-GR" altLang="en-US" sz="1800">
                <a:solidFill>
                  <a:schemeClr val="accent1"/>
                </a:solidFill>
              </a:rPr>
              <a:t>Ο Θεός δίνει το δικαίωμα στον λαό του να δολοφονεί συμμετέχοντας ο ίδιος σε αυτό</a:t>
            </a:r>
          </a:p>
          <a:p>
            <a:pPr>
              <a:lnSpc>
                <a:spcPct val="90000"/>
              </a:lnSpc>
            </a:pPr>
            <a:r>
              <a:rPr lang="el-GR" altLang="en-US" sz="1800">
                <a:solidFill>
                  <a:schemeClr val="accent1"/>
                </a:solidFill>
              </a:rPr>
              <a:t>Έδωσε δύναμη στον Μωυσή να πνίξει όλους τους Αιγύπτιους που προσπάθησαν να τον εμποδίσουν </a:t>
            </a:r>
          </a:p>
        </p:txBody>
      </p:sp>
    </p:spTree>
    <p:extLst>
      <p:ext uri="{BB962C8B-B14F-4D97-AF65-F5344CB8AC3E}">
        <p14:creationId xmlns:p14="http://schemas.microsoft.com/office/powerpoint/2010/main" xmlns="" val="1663680035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 build="p"/>
      <p:bldP spid="2458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602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484313"/>
            <a:ext cx="7772400" cy="1127125"/>
          </a:xfrm>
        </p:spPr>
        <p:txBody>
          <a:bodyPr/>
          <a:lstStyle/>
          <a:p>
            <a:r>
              <a:rPr lang="el-GR" altLang="en-US" sz="5000"/>
              <a:t>ΚΕΦΑΛΑΙΟ 4</a:t>
            </a:r>
            <a:br>
              <a:rPr lang="el-GR" altLang="en-US" sz="5000"/>
            </a:br>
            <a:r>
              <a:rPr lang="el-GR" altLang="en-US" sz="5000"/>
              <a:t/>
            </a:r>
            <a:br>
              <a:rPr lang="el-GR" altLang="en-US" sz="5000"/>
            </a:br>
            <a:r>
              <a:rPr lang="el-GR" altLang="en-US" sz="5000"/>
              <a:t> </a:t>
            </a:r>
            <a:r>
              <a:rPr lang="el-GR" altLang="en-US" sz="3300"/>
              <a:t>ΚΟΙΝΩΝΟΙΚΟΣ ΡΑΤΣΙΣΜΟΣ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2636838"/>
            <a:ext cx="6400800" cy="175260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l-GR" altLang="en-US" sz="2400">
                <a:latin typeface="Arial Black" pitchFamily="34" charset="0"/>
              </a:rPr>
              <a:t>ΕΡΓΑΣΤΗΚΑΝ </a:t>
            </a:r>
            <a:r>
              <a:rPr lang="en-US" altLang="en-US" sz="2400">
                <a:latin typeface="Arial Black" pitchFamily="34" charset="0"/>
              </a:rPr>
              <a:t>:</a:t>
            </a:r>
            <a:endParaRPr lang="el-GR" altLang="en-US" sz="2400">
              <a:latin typeface="Arial Black" pitchFamily="34" charset="0"/>
            </a:endParaRPr>
          </a:p>
          <a:p>
            <a:pPr marL="609600" indent="-609600">
              <a:lnSpc>
                <a:spcPct val="80000"/>
              </a:lnSpc>
            </a:pPr>
            <a:endParaRPr lang="el-GR" altLang="en-US" sz="2400">
              <a:latin typeface="Arial Black" pitchFamily="34" charset="0"/>
            </a:endParaRPr>
          </a:p>
          <a:p>
            <a:pPr marL="609600" indent="-609600" algn="l">
              <a:lnSpc>
                <a:spcPct val="80000"/>
              </a:lnSpc>
              <a:buFontTx/>
              <a:buChar char="•"/>
            </a:pPr>
            <a:r>
              <a:rPr lang="el-GR" altLang="en-US" sz="2000">
                <a:latin typeface="Arial Black" pitchFamily="34" charset="0"/>
              </a:rPr>
              <a:t>Ραφαέλα Αργυρού</a:t>
            </a:r>
          </a:p>
          <a:p>
            <a:pPr marL="609600" indent="-609600" algn="l">
              <a:lnSpc>
                <a:spcPct val="80000"/>
              </a:lnSpc>
              <a:buFontTx/>
              <a:buChar char="•"/>
            </a:pPr>
            <a:r>
              <a:rPr lang="el-GR" altLang="en-US" sz="2000">
                <a:latin typeface="Arial Black" pitchFamily="34" charset="0"/>
              </a:rPr>
              <a:t>Σταύρος Αλεξίου</a:t>
            </a:r>
          </a:p>
          <a:p>
            <a:pPr marL="609600" indent="-609600" algn="l">
              <a:lnSpc>
                <a:spcPct val="80000"/>
              </a:lnSpc>
              <a:buFontTx/>
              <a:buChar char="•"/>
            </a:pPr>
            <a:r>
              <a:rPr lang="el-GR" altLang="en-US" sz="2000">
                <a:latin typeface="Arial Black" pitchFamily="34" charset="0"/>
              </a:rPr>
              <a:t>Φίλιππος Αναστόπουλος</a:t>
            </a:r>
          </a:p>
          <a:p>
            <a:pPr marL="609600" indent="-609600" algn="l">
              <a:lnSpc>
                <a:spcPct val="80000"/>
              </a:lnSpc>
              <a:buFontTx/>
              <a:buChar char="•"/>
            </a:pPr>
            <a:r>
              <a:rPr lang="el-GR" altLang="en-US" sz="2000">
                <a:latin typeface="Arial Black" pitchFamily="34" charset="0"/>
              </a:rPr>
              <a:t>Στέλιος Γεωργιουδάκης</a:t>
            </a:r>
          </a:p>
          <a:p>
            <a:pPr marL="609600" indent="-609600" algn="l">
              <a:lnSpc>
                <a:spcPct val="80000"/>
              </a:lnSpc>
              <a:buFontTx/>
              <a:buChar char="•"/>
            </a:pPr>
            <a:r>
              <a:rPr lang="el-GR" altLang="en-US" sz="2000">
                <a:latin typeface="Arial Black" pitchFamily="34" charset="0"/>
              </a:rPr>
              <a:t>Παναγιώτης Γεωργίου</a:t>
            </a:r>
          </a:p>
          <a:p>
            <a:pPr marL="609600" indent="-609600" algn="l">
              <a:lnSpc>
                <a:spcPct val="80000"/>
              </a:lnSpc>
              <a:buFontTx/>
              <a:buChar char="•"/>
            </a:pPr>
            <a:endParaRPr lang="el-GR" altLang="en-US" sz="2000">
              <a:latin typeface="Arial Black" pitchFamily="34" charset="0"/>
            </a:endParaRPr>
          </a:p>
          <a:p>
            <a:pPr marL="609600" indent="-609600" algn="l">
              <a:lnSpc>
                <a:spcPct val="80000"/>
              </a:lnSpc>
            </a:pPr>
            <a:r>
              <a:rPr lang="el-GR" altLang="en-US" sz="2000">
                <a:latin typeface="Arial Black" pitchFamily="34" charset="0"/>
              </a:rPr>
              <a:t>ΚΑΙ ΑΠΟΤΕΛΟΥΝ ΤΗΝ ΟΜΑΔΑ </a:t>
            </a:r>
          </a:p>
          <a:p>
            <a:pPr marL="609600" indent="-609600" algn="l">
              <a:lnSpc>
                <a:spcPct val="80000"/>
              </a:lnSpc>
            </a:pPr>
            <a:r>
              <a:rPr lang="el-GR" altLang="en-US" sz="2000">
                <a:latin typeface="Arial Black" pitchFamily="34" charset="0"/>
              </a:rPr>
              <a:t>«ΑΤΟΜΑ ΜΕ ΕΙΔΙΚΕΣ ΙΚΑΝΟΤΗΤΕΣ»</a:t>
            </a:r>
          </a:p>
          <a:p>
            <a:pPr marL="609600" indent="-609600" algn="l">
              <a:lnSpc>
                <a:spcPct val="80000"/>
              </a:lnSpc>
            </a:pPr>
            <a:endParaRPr lang="el-GR" altLang="en-US" sz="2000">
              <a:latin typeface="Arial Black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Char char="•"/>
            </a:pPr>
            <a:endParaRPr lang="el-GR" altLang="en-US" sz="2000">
              <a:latin typeface="Arial Black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Char char="•"/>
            </a:pPr>
            <a:endParaRPr lang="el-GR" altLang="en-US" sz="180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86308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2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4213" y="0"/>
            <a:ext cx="7343775" cy="1196975"/>
          </a:xfrm>
        </p:spPr>
        <p:txBody>
          <a:bodyPr/>
          <a:lstStyle/>
          <a:p>
            <a:r>
              <a:rPr lang="el-GR" altLang="en-US" sz="3200"/>
              <a:t>ΟΡΙΣΜΟΣ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916113"/>
            <a:ext cx="64008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altLang="en-US" sz="2800"/>
              <a:t>Ο κοινωνικός ρατσισμός στρέφεται εναντίον ανίσχυρων και αδύνατων κοινωνικών ομάδων που διαφέρουν από τους άλλους ως προς τον τρόπο ζωής τους, το θρήσκευμα, τις αντιλήψεις, τις ερωτικές επιλογές, το φύλο τους.</a:t>
            </a:r>
          </a:p>
        </p:txBody>
      </p:sp>
    </p:spTree>
    <p:extLst>
      <p:ext uri="{BB962C8B-B14F-4D97-AF65-F5344CB8AC3E}">
        <p14:creationId xmlns:p14="http://schemas.microsoft.com/office/powerpoint/2010/main" xmlns="" val="363766852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2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3600"/>
              <a:t>ΑΙΤΙΑ ΚΟΙΝΩΝΙΚΟΥ ΡΑΤΣΙΣΜΟΥ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z="2400"/>
              <a:t>Το χαμηλό πνευματικό και μορφωτικό επίπεδο των ανθρώπων.</a:t>
            </a:r>
          </a:p>
          <a:p>
            <a:r>
              <a:rPr lang="el-GR" altLang="en-US" sz="2400"/>
              <a:t>Οι προκαταλήψεις απέναντι σε διάφορες ομάδες ανθρώπων.</a:t>
            </a:r>
          </a:p>
          <a:p>
            <a:r>
              <a:rPr lang="el-GR" altLang="en-US" sz="2400"/>
              <a:t> Οικονομικά συμφέροντα</a:t>
            </a:r>
          </a:p>
          <a:p>
            <a:r>
              <a:rPr lang="el-GR" altLang="en-US" sz="2400"/>
              <a:t> Οι ανταγωνιστικές σχέσεις μεταξύ των ανθρώπων</a:t>
            </a:r>
          </a:p>
          <a:p>
            <a:r>
              <a:rPr lang="el-GR" altLang="en-US" sz="2400"/>
              <a:t>Η δημιουργία συμπλεγμάτων κατωτερότητας ή ανωτερότητας </a:t>
            </a:r>
          </a:p>
          <a:p>
            <a:r>
              <a:rPr lang="el-GR" altLang="en-US" sz="2400"/>
              <a:t> Η έλλειψη σεβασμού μεταξύ των ανθρώπων και γενικά καλλιέργειας των ανθρωπιστικών αξιών </a:t>
            </a:r>
          </a:p>
        </p:txBody>
      </p:sp>
    </p:spTree>
    <p:extLst>
      <p:ext uri="{BB962C8B-B14F-4D97-AF65-F5344CB8AC3E}">
        <p14:creationId xmlns:p14="http://schemas.microsoft.com/office/powerpoint/2010/main" xmlns="" val="203558772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2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29600" cy="1143000"/>
          </a:xfrm>
        </p:spPr>
        <p:txBody>
          <a:bodyPr/>
          <a:lstStyle/>
          <a:p>
            <a:r>
              <a:rPr lang="el-GR" altLang="en-US" sz="3600"/>
              <a:t>ΣΥΝΕΠΕΙΕΣ ΚΟΙΝΩΝΙΚΟΥ ΡΑΤΣΙΣΜΟΥ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n-US" sz="2800"/>
              <a:t>Παραβιάζει τα ανθρώπινα δικαιώματα.</a:t>
            </a:r>
          </a:p>
          <a:p>
            <a:pPr>
              <a:lnSpc>
                <a:spcPct val="90000"/>
              </a:lnSpc>
            </a:pPr>
            <a:r>
              <a:rPr lang="el-GR" altLang="en-US" sz="2800"/>
              <a:t>Περιθωριοποιούνται άτομα και ομάδες </a:t>
            </a:r>
          </a:p>
          <a:p>
            <a:pPr>
              <a:lnSpc>
                <a:spcPct val="90000"/>
              </a:lnSpc>
            </a:pPr>
            <a:r>
              <a:rPr lang="el-GR" altLang="en-US" sz="2800"/>
              <a:t>Επικρατεί αναξιοκρατία, ανισότητα, διχόνοια.</a:t>
            </a:r>
          </a:p>
          <a:p>
            <a:pPr>
              <a:lnSpc>
                <a:spcPct val="90000"/>
              </a:lnSpc>
            </a:pPr>
            <a:r>
              <a:rPr lang="el-GR" altLang="en-US" sz="2800"/>
              <a:t>Ξεσπούν συγκρούσεις, ταραχές, βία  </a:t>
            </a:r>
          </a:p>
          <a:p>
            <a:pPr>
              <a:lnSpc>
                <a:spcPct val="90000"/>
              </a:lnSpc>
            </a:pPr>
            <a:r>
              <a:rPr lang="el-GR" altLang="en-US" sz="2800"/>
              <a:t>Διευρύνει το χάσμα μεταξύ φτωχών και πλουσίων .</a:t>
            </a:r>
          </a:p>
          <a:p>
            <a:pPr>
              <a:lnSpc>
                <a:spcPct val="90000"/>
              </a:lnSpc>
            </a:pPr>
            <a:r>
              <a:rPr lang="el-GR" altLang="en-US" sz="2800"/>
              <a:t>Συντελεί στην εκμετάλλευση και υποδούλωση των ανθρώπων </a:t>
            </a:r>
          </a:p>
          <a:p>
            <a:pPr>
              <a:lnSpc>
                <a:spcPct val="90000"/>
              </a:lnSpc>
            </a:pPr>
            <a:r>
              <a:rPr lang="el-GR" altLang="en-US" sz="2800"/>
              <a:t>Δημιουργεί « χωριστή συμβίωση » των κατοίκων ενός κράτους .</a:t>
            </a:r>
          </a:p>
          <a:p>
            <a:pPr>
              <a:lnSpc>
                <a:spcPct val="90000"/>
              </a:lnSpc>
            </a:pPr>
            <a:endParaRPr lang="el-GR" altLang="en-US" sz="2800"/>
          </a:p>
        </p:txBody>
      </p:sp>
    </p:spTree>
    <p:extLst>
      <p:ext uri="{BB962C8B-B14F-4D97-AF65-F5344CB8AC3E}">
        <p14:creationId xmlns:p14="http://schemas.microsoft.com/office/powerpoint/2010/main" xmlns="" val="68601882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2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3600"/>
              <a:t>ΑΝΤΙΜΕΤΩΠΙΣΗ ΤΟΥ ΚΟΙΝΩΝΙΚΟΥ ΡΑΤΣΙΣΜΟΥ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z="2400"/>
              <a:t>Εκπαίδευση των παιδιών με ανθρωπιστικές αρχές .</a:t>
            </a:r>
          </a:p>
          <a:p>
            <a:r>
              <a:rPr lang="el-GR" altLang="en-US" sz="2400"/>
              <a:t>Ανθρωπιστική παιδεία .</a:t>
            </a:r>
          </a:p>
          <a:p>
            <a:r>
              <a:rPr lang="el-GR" altLang="en-US" sz="2400"/>
              <a:t>Ενεργοποίηση πνευματικών ανθρώπων για να αγωνιστούν κατά των διακρίσεων .</a:t>
            </a:r>
          </a:p>
          <a:p>
            <a:r>
              <a:rPr lang="el-GR" altLang="en-US" sz="2400"/>
              <a:t>Δικαιότερη κοινωνική πολιτική .</a:t>
            </a:r>
          </a:p>
          <a:p>
            <a:r>
              <a:rPr lang="el-GR" altLang="en-US" sz="2400"/>
              <a:t>Ευαισθητοποίηση των κρατών σε παγκόσμια κλίμακα .</a:t>
            </a:r>
          </a:p>
          <a:p>
            <a:r>
              <a:rPr lang="el-GR" altLang="en-US" sz="2400"/>
              <a:t>Υλική και ηθική βοήθεια στους λαούς που καταπιέζονται .</a:t>
            </a:r>
          </a:p>
          <a:p>
            <a:pPr>
              <a:buFontTx/>
              <a:buNone/>
            </a:pPr>
            <a:r>
              <a:rPr lang="el-GR" altLang="en-US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98855781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85813" y="428625"/>
            <a:ext cx="7615237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800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l-GR" sz="48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l-GR" sz="4800" b="1" dirty="0" smtClean="0">
                <a:solidFill>
                  <a:schemeClr val="tx2">
                    <a:satMod val="130000"/>
                  </a:schemeClr>
                </a:solidFill>
              </a:rPr>
              <a:t>                 ΡΑΤΣΙΣΜΟΣ    ΑΝΑΜΕΣΑ ΣΤΑ ΔΥΟ ΦΥΛΑ</a:t>
            </a:r>
            <a:endParaRPr lang="el-GR" sz="48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idx="1"/>
          </p:nvPr>
        </p:nvSpPr>
        <p:spPr>
          <a:xfrm>
            <a:off x="457200" y="2143125"/>
            <a:ext cx="8229600" cy="4714875"/>
          </a:xfrm>
        </p:spPr>
        <p:txBody>
          <a:bodyPr>
            <a:normAutofit fontScale="85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b="1" dirty="0" smtClean="0"/>
              <a:t>ΕΡΓΑΣΤΗΚΑΝ:                                         </a:t>
            </a:r>
            <a:endParaRPr lang="el-GR" sz="4700" b="1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l-GR" b="1" u="sng" dirty="0" smtClean="0"/>
              <a:t>Αλεξάνδρα </a:t>
            </a:r>
            <a:r>
              <a:rPr lang="el-GR" b="1" u="sng" dirty="0" err="1" smtClean="0"/>
              <a:t>Βλόντζου</a:t>
            </a:r>
            <a:r>
              <a:rPr lang="el-GR" b="1" u="sng" dirty="0" smtClean="0"/>
              <a:t>                        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l-GR" b="1" u="sng" dirty="0" smtClean="0"/>
              <a:t>Ηρώ Γκιώνη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l-GR" b="1" u="sng" dirty="0" smtClean="0"/>
              <a:t>Γιώργος Αντωνόπουλος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l-GR" b="1" u="sng" dirty="0" err="1" smtClean="0"/>
              <a:t>Δάρια</a:t>
            </a:r>
            <a:r>
              <a:rPr lang="el-GR" b="1" u="sng" dirty="0" smtClean="0"/>
              <a:t>  </a:t>
            </a:r>
            <a:r>
              <a:rPr lang="el-GR" b="1" u="sng" dirty="0" err="1" smtClean="0"/>
              <a:t>Αμούρσκαϊα</a:t>
            </a:r>
            <a:endParaRPr lang="el-GR" b="1" u="sng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l-GR" b="1" u="sng" dirty="0" smtClean="0"/>
              <a:t>Παναγιώτης </a:t>
            </a:r>
            <a:r>
              <a:rPr lang="el-GR" b="1" u="sng" dirty="0" err="1" smtClean="0"/>
              <a:t>Βουκελάτος</a:t>
            </a:r>
            <a:r>
              <a:rPr lang="el-GR" b="1" u="sng" dirty="0" smtClean="0"/>
              <a:t>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l-GR" b="1" u="sng" dirty="0" smtClean="0"/>
              <a:t>Γιάννης </a:t>
            </a:r>
            <a:r>
              <a:rPr lang="el-GR" b="1" u="sng" dirty="0" err="1" smtClean="0"/>
              <a:t>Βακολέτος</a:t>
            </a:r>
            <a:endParaRPr lang="el-GR" b="1" u="sng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l-GR" b="1" u="sng" dirty="0" smtClean="0"/>
              <a:t>Σωτηρία </a:t>
            </a:r>
            <a:r>
              <a:rPr lang="el-GR" b="1" u="sng" dirty="0" err="1" smtClean="0"/>
              <a:t>Γκαργκάνα</a:t>
            </a:r>
            <a:endParaRPr lang="el-GR" b="1" u="sng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sz="4200" b="1" i="1" dirty="0" smtClean="0"/>
              <a:t>ΠΟΥ ΑΠΟΤΕΛΟΥΝ ΤΗΝ ΟΜΑΔΑ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sz="4200" b="1" dirty="0" smtClean="0"/>
              <a:t>              «ΟΙ ΑΣΠΡΟΜΑΥΡΟΙ»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 smtClean="0"/>
          </a:p>
        </p:txBody>
      </p:sp>
      <p:sp>
        <p:nvSpPr>
          <p:cNvPr id="8196" name="3 - Ορθογώνιο"/>
          <p:cNvSpPr>
            <a:spLocks noChangeArrowheads="1"/>
          </p:cNvSpPr>
          <p:nvPr/>
        </p:nvSpPr>
        <p:spPr bwMode="auto">
          <a:xfrm>
            <a:off x="2286000" y="296703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altLang="en-US" b="1">
                <a:solidFill>
                  <a:prstClr val="black"/>
                </a:solidFill>
                <a:latin typeface="Corbel" pitchFamily="34" charset="0"/>
              </a:rPr>
              <a:t/>
            </a:r>
            <a:br>
              <a:rPr lang="el-GR" altLang="en-US" b="1">
                <a:solidFill>
                  <a:prstClr val="black"/>
                </a:solidFill>
                <a:latin typeface="Corbel" pitchFamily="34" charset="0"/>
              </a:rPr>
            </a:br>
            <a:endParaRPr lang="el-GR" altLang="en-US">
              <a:solidFill>
                <a:prstClr val="black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0389622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3600" b="1" i="1" u="sng">
                <a:solidFill>
                  <a:schemeClr val="hlink"/>
                </a:solidFill>
                <a:effectLst/>
              </a:rPr>
              <a:t>ΚΕΦΑΛΑΙΟ 1</a:t>
            </a:r>
            <a:br>
              <a:rPr lang="el-GR" altLang="en-US" sz="3600" b="1" i="1" u="sng">
                <a:solidFill>
                  <a:schemeClr val="hlink"/>
                </a:solidFill>
                <a:effectLst/>
              </a:rPr>
            </a:br>
            <a:r>
              <a:rPr lang="el-GR" altLang="en-US" sz="3200">
                <a:solidFill>
                  <a:schemeClr val="hlink"/>
                </a:solidFill>
              </a:rPr>
              <a:t/>
            </a:r>
            <a:br>
              <a:rPr lang="el-GR" altLang="en-US" sz="3200">
                <a:solidFill>
                  <a:schemeClr val="hlink"/>
                </a:solidFill>
              </a:rPr>
            </a:br>
            <a:r>
              <a:rPr lang="el-GR" altLang="en-US" sz="3200">
                <a:solidFill>
                  <a:schemeClr val="hlink"/>
                </a:solidFill>
              </a:rPr>
              <a:t>‘</a:t>
            </a:r>
            <a:r>
              <a:rPr lang="el-GR" altLang="en-US" sz="2800" b="1" i="1" u="sng">
                <a:solidFill>
                  <a:schemeClr val="hlink"/>
                </a:solidFill>
              </a:rPr>
              <a:t>ΦΥΛΕΤΙΚΟΣ ΡΑΤΣΙΣΜΟΣ’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l-GR" altLang="en-US" sz="2400" i="1" u="sng">
                <a:solidFill>
                  <a:schemeClr val="hlink"/>
                </a:solidFill>
              </a:rPr>
              <a:t>ΕΡΓΑΣΤΗΚΑΝ ΟΙ </a:t>
            </a:r>
            <a:r>
              <a:rPr lang="en-US" altLang="en-US" sz="2400" i="1" u="sng">
                <a:solidFill>
                  <a:schemeClr val="hlink"/>
                </a:solidFill>
              </a:rPr>
              <a:t>:</a:t>
            </a:r>
            <a:endParaRPr lang="el-GR" altLang="en-US" sz="2400" i="1" u="sng">
              <a:solidFill>
                <a:schemeClr val="hlink"/>
              </a:solidFill>
            </a:endParaRPr>
          </a:p>
          <a:p>
            <a:pPr algn="ctr">
              <a:buFont typeface="Wingdings" pitchFamily="2" charset="2"/>
              <a:buNone/>
            </a:pPr>
            <a:endParaRPr lang="en-US" altLang="en-US" sz="2400" i="1" u="sng">
              <a:solidFill>
                <a:schemeClr val="hlink"/>
              </a:solidFill>
            </a:endParaRPr>
          </a:p>
          <a:p>
            <a:pPr algn="ctr"/>
            <a:r>
              <a:rPr lang="el-GR" altLang="en-US" sz="2400">
                <a:solidFill>
                  <a:schemeClr val="hlink"/>
                </a:solidFill>
              </a:rPr>
              <a:t>Γκρινιαζάκης Μάριος </a:t>
            </a:r>
          </a:p>
          <a:p>
            <a:pPr algn="ctr"/>
            <a:r>
              <a:rPr lang="el-GR" altLang="en-US" sz="2400">
                <a:solidFill>
                  <a:schemeClr val="hlink"/>
                </a:solidFill>
              </a:rPr>
              <a:t>Αννιτσακης Αλέξης</a:t>
            </a:r>
          </a:p>
          <a:p>
            <a:pPr algn="ctr"/>
            <a:r>
              <a:rPr lang="el-GR" altLang="en-US" sz="2400">
                <a:solidFill>
                  <a:schemeClr val="hlink"/>
                </a:solidFill>
              </a:rPr>
              <a:t>Αλιμπινίση Μαριλή</a:t>
            </a:r>
          </a:p>
          <a:p>
            <a:pPr algn="ctr"/>
            <a:r>
              <a:rPr lang="el-GR" altLang="en-US" sz="2400">
                <a:solidFill>
                  <a:schemeClr val="hlink"/>
                </a:solidFill>
              </a:rPr>
              <a:t>Αλεξανδρόπουλος Παναγιώτης </a:t>
            </a:r>
          </a:p>
          <a:p>
            <a:pPr algn="ctr"/>
            <a:r>
              <a:rPr lang="el-GR" altLang="en-US" sz="2400">
                <a:solidFill>
                  <a:schemeClr val="hlink"/>
                </a:solidFill>
              </a:rPr>
              <a:t>Βαϊτσης Αντώνης</a:t>
            </a:r>
            <a:r>
              <a:rPr lang="el-GR" altLang="en-US" sz="2400" i="1" u="sng">
                <a:solidFill>
                  <a:schemeClr val="hlink"/>
                </a:solidFill>
              </a:rPr>
              <a:t> </a:t>
            </a:r>
          </a:p>
          <a:p>
            <a:pPr algn="ctr">
              <a:buFont typeface="Wingdings" pitchFamily="2" charset="2"/>
              <a:buNone/>
            </a:pPr>
            <a:r>
              <a:rPr lang="el-GR" altLang="en-US" sz="2400" i="1" u="sng">
                <a:solidFill>
                  <a:schemeClr val="hlink"/>
                </a:solidFill>
              </a:rPr>
              <a:t>ΠΟΥ ΑΠΟΤΕΛΟΥΝ ΤΗΝ ΟΜΑΔΑ </a:t>
            </a:r>
          </a:p>
          <a:p>
            <a:pPr algn="ctr">
              <a:buFont typeface="Wingdings" pitchFamily="2" charset="2"/>
              <a:buNone/>
            </a:pPr>
            <a:r>
              <a:rPr lang="el-GR" altLang="en-US" sz="2400" i="1" u="sng">
                <a:solidFill>
                  <a:schemeClr val="hlink"/>
                </a:solidFill>
              </a:rPr>
              <a:t>¨</a:t>
            </a:r>
          </a:p>
        </p:txBody>
      </p:sp>
    </p:spTree>
    <p:extLst>
      <p:ext uri="{BB962C8B-B14F-4D97-AF65-F5344CB8AC3E}">
        <p14:creationId xmlns:p14="http://schemas.microsoft.com/office/powerpoint/2010/main" xmlns="" val="44347309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l-GR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l-GR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l-GR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l-G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571500" y="571500"/>
            <a:ext cx="7858125" cy="5840413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sz="4000" b="1" u="sng" dirty="0" smtClean="0"/>
              <a:t>ΟΙ ΜΟΡΦΕΣ ΡΑΤΣΙΣΜΟΥ ΑΠΕΝΑΝΤΙ  ΣΤΙΣ ΓΥΝΑΙΚΕΣ:</a:t>
            </a:r>
          </a:p>
          <a:p>
            <a:pPr marL="742950" indent="-74295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l-GR" sz="4000" b="1" dirty="0" smtClean="0"/>
              <a:t>Στον επαγγελματικό τομέα</a:t>
            </a:r>
          </a:p>
          <a:p>
            <a:pPr marL="742950" indent="-74295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l-GR" sz="4000" b="1" dirty="0" smtClean="0"/>
              <a:t>Στον πολιτικό</a:t>
            </a:r>
          </a:p>
          <a:p>
            <a:pPr marL="742950" indent="-74295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el-GR" sz="4000" b="1" dirty="0" smtClean="0"/>
              <a:t>Στον κοινωνικό</a:t>
            </a:r>
          </a:p>
        </p:txBody>
      </p:sp>
    </p:spTree>
    <p:extLst>
      <p:ext uri="{BB962C8B-B14F-4D97-AF65-F5344CB8AC3E}">
        <p14:creationId xmlns:p14="http://schemas.microsoft.com/office/powerpoint/2010/main" xmlns="" val="86230355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u="sng" dirty="0" smtClean="0">
                <a:solidFill>
                  <a:schemeClr val="tx2">
                    <a:satMod val="130000"/>
                  </a:schemeClr>
                </a:solidFill>
              </a:rPr>
              <a:t>ΤΑ ΑΙΤΙΑ ΤΟΥ ΡΑΤΣΙΣΜΟΥ</a:t>
            </a:r>
            <a:endParaRPr lang="el-GR" b="1" u="sng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024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n-US" b="1" smtClean="0"/>
              <a:t>Οικονομικοί  λόγοι</a:t>
            </a:r>
          </a:p>
          <a:p>
            <a:pPr eaLnBrk="1" hangingPunct="1"/>
            <a:r>
              <a:rPr lang="el-GR" altLang="en-US" b="1" smtClean="0"/>
              <a:t>Έλλειψη παιδείας</a:t>
            </a:r>
          </a:p>
          <a:p>
            <a:pPr eaLnBrk="1" hangingPunct="1"/>
            <a:r>
              <a:rPr lang="el-GR" altLang="en-US" b="1" smtClean="0"/>
              <a:t>Οικονομικά και πολιτικά προβλήματα της κοινωνίας</a:t>
            </a:r>
          </a:p>
          <a:p>
            <a:pPr eaLnBrk="1" hangingPunct="1"/>
            <a:r>
              <a:rPr lang="el-GR" altLang="en-US" b="1" smtClean="0"/>
              <a:t>Θρησκευτικές δοξασίες</a:t>
            </a:r>
          </a:p>
          <a:p>
            <a:pPr eaLnBrk="1" hangingPunct="1"/>
            <a:r>
              <a:rPr lang="el-GR" altLang="en-US" b="1" smtClean="0"/>
              <a:t>Ηθική εξαχρείωση</a:t>
            </a:r>
          </a:p>
          <a:p>
            <a:pPr eaLnBrk="1" hangingPunct="1"/>
            <a:r>
              <a:rPr lang="el-GR" altLang="en-US" b="1" smtClean="0"/>
              <a:t>Κοινωνική διαστρωμάτωση</a:t>
            </a:r>
          </a:p>
          <a:p>
            <a:pPr eaLnBrk="1" hangingPunct="1"/>
            <a:r>
              <a:rPr lang="el-GR" altLang="en-US" b="1" smtClean="0"/>
              <a:t>Προκαταλήψεις</a:t>
            </a:r>
          </a:p>
        </p:txBody>
      </p:sp>
    </p:spTree>
    <p:extLst>
      <p:ext uri="{BB962C8B-B14F-4D97-AF65-F5344CB8AC3E}">
        <p14:creationId xmlns:p14="http://schemas.microsoft.com/office/powerpoint/2010/main" xmlns="" val="107375112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u="sng" dirty="0" smtClean="0">
                <a:solidFill>
                  <a:schemeClr val="tx2">
                    <a:satMod val="130000"/>
                  </a:schemeClr>
                </a:solidFill>
              </a:rPr>
              <a:t>ΔΙΑΦΟΡΕΣ ΤΩΝ ΔΥΟ ΦΥΛΩΝ</a:t>
            </a:r>
            <a:endParaRPr lang="el-GR" b="1" u="sng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b="1" dirty="0" smtClean="0"/>
              <a:t>Οι άνδρες εξελίχθηκαν διαφορετικά λόγω της αναγκαιότητας.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b="1" dirty="0" smtClean="0"/>
              <a:t>Οι άνδρες διαφέρουν ως προς τις αισθήσεις τους.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b="1" dirty="0" smtClean="0"/>
              <a:t>Υπάρχει διαφορά στα δυο φύλα ως προς το λόγο.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b="1" dirty="0" smtClean="0"/>
              <a:t>Είναι διαφορετική η χημεία των ορμονών τους.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b="1" dirty="0" smtClean="0"/>
              <a:t>Οι άνδρες ενδιαφέρονται περισσότερο για πράξεις ενώ οι γυναίκες για συναισθήματα.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xmlns="" val="160401576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u="sng" dirty="0" smtClean="0">
                <a:solidFill>
                  <a:schemeClr val="tx2">
                    <a:satMod val="130000"/>
                  </a:schemeClr>
                </a:solidFill>
              </a:rPr>
              <a:t>ΑΝΙΣΟΤΗΤΕΣ ΑΝΑΜΕΣΑ ΣΤΑ ΔΥΟ ΦΥΛΑ</a:t>
            </a:r>
            <a:endParaRPr lang="el-GR" b="1" u="sng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b="1" dirty="0" smtClean="0"/>
              <a:t>Οι ανισότητες ανάμεσα στα δύο φύλα υπάρχουν από τη δημιουργία του ανθρώπου.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b="1" dirty="0" smtClean="0"/>
              <a:t>Στην Αρχαία Αθήνα ο άνδρας είναι ελεύθερος, έχει ιδιοκτησία, ασκεί εξουσία, και δέχεται εκπαίδευση ενώ η γυναίκα είναι σκλάβα.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b="1" dirty="0" smtClean="0"/>
              <a:t>Η βία μέσα στο σπίτι με αποδέκτη τη γυναίκα είναι παγκόσμιο φαινόμενο.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b="1" dirty="0" smtClean="0"/>
              <a:t>Η ψυχολογική βία που υφίστανται οι γυναίκες δημιουργούν φαύλο κύκλο στη γενικότερη κακοποίηση της γυναίκας.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xmlns="" val="412719001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u="sng" dirty="0" smtClean="0">
                <a:solidFill>
                  <a:schemeClr val="tx2">
                    <a:satMod val="130000"/>
                  </a:schemeClr>
                </a:solidFill>
              </a:rPr>
              <a:t>ΑΞΙΩΜΑΤΑ ΓΥΝΑΙΚΩΝ</a:t>
            </a:r>
            <a:endParaRPr lang="el-GR" b="1" u="sng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3315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86238"/>
          </a:xfrm>
        </p:spPr>
        <p:txBody>
          <a:bodyPr/>
          <a:lstStyle/>
          <a:p>
            <a:pPr eaLnBrk="1" hangingPunct="1"/>
            <a:r>
              <a:rPr lang="el-GR" altLang="en-US" sz="2400" b="1" smtClean="0"/>
              <a:t>Δικαίωμα ψήφου</a:t>
            </a:r>
          </a:p>
          <a:p>
            <a:pPr eaLnBrk="1" hangingPunct="1"/>
            <a:r>
              <a:rPr lang="el-GR" altLang="en-US" sz="2400" b="1" smtClean="0"/>
              <a:t>Κατοχή δημοσίων αξιωμάτων </a:t>
            </a:r>
          </a:p>
          <a:p>
            <a:pPr eaLnBrk="1" hangingPunct="1"/>
            <a:r>
              <a:rPr lang="el-GR" altLang="en-US" sz="2400" b="1" smtClean="0"/>
              <a:t>Δικαίωμα στην εργασία και ίση αμοιβή με τον άνδρα.</a:t>
            </a:r>
          </a:p>
          <a:p>
            <a:pPr eaLnBrk="1" hangingPunct="1"/>
            <a:r>
              <a:rPr lang="el-GR" altLang="en-US" sz="2400" b="1" smtClean="0"/>
              <a:t>Δικαίωμα ελεύθερης σκέψης και βούλησης.</a:t>
            </a:r>
          </a:p>
          <a:p>
            <a:pPr eaLnBrk="1" hangingPunct="1"/>
            <a:r>
              <a:rPr lang="el-GR" altLang="en-US" sz="2400" b="1" smtClean="0"/>
              <a:t>Δικαίωμα στο να έχει τίτλους ιδιοκτησίας στο όνομά της. </a:t>
            </a:r>
          </a:p>
          <a:p>
            <a:pPr eaLnBrk="1" hangingPunct="1"/>
            <a:r>
              <a:rPr lang="el-GR" altLang="en-US" sz="2400" b="1" smtClean="0"/>
              <a:t>Δικαίωμα στην μόρφωση και στην εκπαίδευση.</a:t>
            </a:r>
          </a:p>
          <a:p>
            <a:pPr eaLnBrk="1" hangingPunct="1"/>
            <a:r>
              <a:rPr lang="el-GR" altLang="en-US" sz="2400" b="1" smtClean="0"/>
              <a:t>Να υπηρετήσει στο στρατό εάν το επιθυμεί.</a:t>
            </a:r>
          </a:p>
          <a:p>
            <a:pPr eaLnBrk="1" hangingPunct="1"/>
            <a:r>
              <a:rPr lang="el-GR" altLang="en-US" sz="2400" b="1" smtClean="0"/>
              <a:t>Να αντιδρά σε κάθε μορφή βίας και διάκρισης.</a:t>
            </a:r>
          </a:p>
          <a:p>
            <a:pPr eaLnBrk="1" hangingPunct="1"/>
            <a:r>
              <a:rPr lang="el-GR" altLang="en-US" sz="2400" b="1" smtClean="0"/>
              <a:t>Να της παρέχεται βοήθεια από το κράτος όταν απαιτείται. </a:t>
            </a:r>
          </a:p>
        </p:txBody>
      </p:sp>
    </p:spTree>
    <p:extLst>
      <p:ext uri="{BB962C8B-B14F-4D97-AF65-F5344CB8AC3E}">
        <p14:creationId xmlns:p14="http://schemas.microsoft.com/office/powerpoint/2010/main" xmlns="" val="1778144374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u="sng" dirty="0" smtClean="0">
                <a:solidFill>
                  <a:schemeClr val="tx2">
                    <a:satMod val="130000"/>
                  </a:schemeClr>
                </a:solidFill>
              </a:rPr>
              <a:t>ΣΗΜΑΝΤΙΚΟΙ ΣΤΑΘΜΟΙ ΣΤΗΝ ΙΣΤΟΡΙΑ</a:t>
            </a:r>
            <a:endParaRPr lang="el-GR" b="1" u="sng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b="1" dirty="0" smtClean="0"/>
              <a:t>Η ημέρα της γυναίκας γιορτάζεται στις 8 Μαρτίου.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b="1" dirty="0" smtClean="0"/>
              <a:t>Το 1839 ψηφίστηκε νόμος σύμφωνα με τον οποίο σε περίπτωση διαζυγίου τα παιδιά κάτω των 7 ετών να ακολουθήσουν τη μητέρα τους.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b="1" dirty="0" smtClean="0"/>
              <a:t>Το 1857 οι γυναίκες απέκτησαν το δικαίωμα να χωρίζουν εκείνες τους συζύγους τους.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b="1" dirty="0" smtClean="0"/>
              <a:t>Το 1870 αποκτούν το δικαίωμα να κρατούν τα χρήματα που κέρδιζαν με την εργασία  τους.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b="1" dirty="0" smtClean="0"/>
              <a:t>Το 1891 αποκτούν το δικαίωμα να αρνηθούν τη συγκατοίκηση με το σύζυγό τους αν δεν το επιθυμούν</a:t>
            </a:r>
            <a:r>
              <a:rPr lang="el-GR" dirty="0" smtClean="0"/>
              <a:t>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334377543"/>
      </p:ext>
    </p:extLst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3600" i="1" u="sng">
                <a:solidFill>
                  <a:schemeClr val="hlink"/>
                </a:solidFill>
              </a:rPr>
              <a:t>ΟΡΙΣΜΟΣ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altLang="en-US" sz="2800">
                <a:solidFill>
                  <a:schemeClr val="hlink"/>
                </a:solidFill>
              </a:rPr>
              <a:t>Ο Φυλετικός ρατσισμός υποστηρίζει ότι οι βιολογικές διαφορές μεταξύ των φυλών τις χαρακτηρίζουν ως και κατώτερες . Έτσι σύμφωνα με το φυλετικό ρατσισμό, η φυλή με συγκεκριμένα εξωτερικά η ανθρωπολογικά χαρακτηριστικά έχει το δικαίωμα να θεωρεί τον εαυτό της ανώτερη από τις άλλες .</a:t>
            </a:r>
          </a:p>
        </p:txBody>
      </p:sp>
    </p:spTree>
    <p:extLst>
      <p:ext uri="{BB962C8B-B14F-4D97-AF65-F5344CB8AC3E}">
        <p14:creationId xmlns:p14="http://schemas.microsoft.com/office/powerpoint/2010/main" xmlns="" val="3398804700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371600"/>
          </a:xfrm>
        </p:spPr>
        <p:txBody>
          <a:bodyPr/>
          <a:lstStyle/>
          <a:p>
            <a:r>
              <a:rPr lang="el-GR" altLang="en-US" sz="2800" b="1" i="1" u="sng">
                <a:solidFill>
                  <a:schemeClr val="hlink"/>
                </a:solidFill>
              </a:rPr>
              <a:t>ΠΑΡΑΓΟΝΤΕΣ ΠΟΥ ΕΥΝΟΟΥΝ ΤΟΝ ΦΥΛΕΤΙΚΟ ΡΑΤΣΙΣΜΟ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76475"/>
            <a:ext cx="8229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n-US" sz="2800">
                <a:solidFill>
                  <a:schemeClr val="hlink"/>
                </a:solidFill>
                <a:latin typeface="BatangChe" pitchFamily="49" charset="-127"/>
              </a:rPr>
              <a:t>Έλλειψη Ανθρωπιστικής παιδείας.</a:t>
            </a:r>
          </a:p>
          <a:p>
            <a:pPr>
              <a:lnSpc>
                <a:spcPct val="90000"/>
              </a:lnSpc>
            </a:pPr>
            <a:r>
              <a:rPr lang="el-GR" altLang="en-US" sz="2800">
                <a:solidFill>
                  <a:schemeClr val="hlink"/>
                </a:solidFill>
                <a:latin typeface="BatangChe" pitchFamily="49" charset="-127"/>
              </a:rPr>
              <a:t>Χαμηλό μορφωτικό επίπεδο.</a:t>
            </a:r>
          </a:p>
          <a:p>
            <a:pPr>
              <a:lnSpc>
                <a:spcPct val="90000"/>
              </a:lnSpc>
            </a:pPr>
            <a:r>
              <a:rPr lang="el-GR" altLang="en-US" sz="2800">
                <a:solidFill>
                  <a:schemeClr val="hlink"/>
                </a:solidFill>
                <a:latin typeface="BatangChe" pitchFamily="49" charset="-127"/>
              </a:rPr>
              <a:t>Κρίση αξιών.</a:t>
            </a:r>
          </a:p>
          <a:p>
            <a:pPr>
              <a:lnSpc>
                <a:spcPct val="90000"/>
              </a:lnSpc>
            </a:pPr>
            <a:r>
              <a:rPr lang="el-GR" altLang="en-US" sz="2800">
                <a:solidFill>
                  <a:schemeClr val="hlink"/>
                </a:solidFill>
                <a:latin typeface="BatangChe" pitchFamily="49" charset="-127"/>
              </a:rPr>
              <a:t>Έλλειψη αντικειμενικότητας.</a:t>
            </a:r>
          </a:p>
          <a:p>
            <a:pPr>
              <a:lnSpc>
                <a:spcPct val="90000"/>
              </a:lnSpc>
            </a:pPr>
            <a:r>
              <a:rPr lang="el-GR" altLang="en-US" sz="2800">
                <a:solidFill>
                  <a:schemeClr val="hlink"/>
                </a:solidFill>
                <a:latin typeface="BatangChe" pitchFamily="49" charset="-127"/>
              </a:rPr>
              <a:t>Στερεότυπα που πυροδοτούν τις σχέσεις των ανθρώπων.</a:t>
            </a:r>
          </a:p>
          <a:p>
            <a:pPr>
              <a:lnSpc>
                <a:spcPct val="90000"/>
              </a:lnSpc>
            </a:pPr>
            <a:r>
              <a:rPr lang="el-GR" altLang="en-US" sz="2800">
                <a:solidFill>
                  <a:schemeClr val="hlink"/>
                </a:solidFill>
                <a:latin typeface="BatangChe" pitchFamily="49" charset="-127"/>
              </a:rPr>
              <a:t>Συμπλέγματα ανωτερότητας ή κατωτερότητας</a:t>
            </a:r>
            <a:r>
              <a:rPr lang="el-GR" altLang="en-US" sz="280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xmlns="" val="79804856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3200" b="1" i="1" u="sng">
                <a:solidFill>
                  <a:schemeClr val="hlink"/>
                </a:solidFill>
                <a:effectLst/>
              </a:rPr>
              <a:t>ΣΥΝΕΠΕΙΕΣ ΦΥΛΕΤΙΚΟΥ ΡΑΤΣΙΣΜΟΥ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l-GR" altLang="en-US" sz="2400">
                <a:solidFill>
                  <a:schemeClr val="hlink"/>
                </a:solidFill>
              </a:rPr>
              <a:t>Καταστροφικές συνέπειες στη ψυχολογία των ανθρώπων .</a:t>
            </a:r>
          </a:p>
          <a:p>
            <a:pPr>
              <a:lnSpc>
                <a:spcPct val="80000"/>
              </a:lnSpc>
            </a:pPr>
            <a:r>
              <a:rPr lang="el-GR" altLang="en-US" sz="2400">
                <a:solidFill>
                  <a:schemeClr val="hlink"/>
                </a:solidFill>
              </a:rPr>
              <a:t>Απάνθρωπη συμπεριφορά .</a:t>
            </a:r>
          </a:p>
          <a:p>
            <a:pPr>
              <a:lnSpc>
                <a:spcPct val="80000"/>
              </a:lnSpc>
            </a:pPr>
            <a:r>
              <a:rPr lang="el-GR" altLang="en-US" sz="2400">
                <a:solidFill>
                  <a:schemeClr val="hlink"/>
                </a:solidFill>
              </a:rPr>
              <a:t>Καταρράκωση της ανθρώπινης προσωπικότητας .</a:t>
            </a:r>
          </a:p>
          <a:p>
            <a:pPr>
              <a:lnSpc>
                <a:spcPct val="80000"/>
              </a:lnSpc>
            </a:pPr>
            <a:r>
              <a:rPr lang="el-GR" altLang="en-US" sz="2400">
                <a:solidFill>
                  <a:schemeClr val="hlink"/>
                </a:solidFill>
              </a:rPr>
              <a:t>Το άτομο αδικείται καταπιέζεται και στερείται τα βασικά δικαιώματα  του .</a:t>
            </a:r>
          </a:p>
          <a:p>
            <a:pPr>
              <a:lnSpc>
                <a:spcPct val="80000"/>
              </a:lnSpc>
            </a:pPr>
            <a:r>
              <a:rPr lang="el-GR" altLang="en-US" sz="2400">
                <a:solidFill>
                  <a:schemeClr val="hlink"/>
                </a:solidFill>
              </a:rPr>
              <a:t>Εμποδίζεται η προσωπική επαγγελματική και κοινωνική εξέλιξη των ανθρώπων .</a:t>
            </a:r>
          </a:p>
          <a:p>
            <a:pPr>
              <a:lnSpc>
                <a:spcPct val="80000"/>
              </a:lnSpc>
            </a:pPr>
            <a:r>
              <a:rPr lang="el-GR" altLang="en-US" sz="2400">
                <a:solidFill>
                  <a:schemeClr val="hlink"/>
                </a:solidFill>
              </a:rPr>
              <a:t>Ο άνθρωπος νιώθει ανασφάλεια, άγχος και περιθωριοποιείται .</a:t>
            </a:r>
          </a:p>
          <a:p>
            <a:pPr>
              <a:lnSpc>
                <a:spcPct val="80000"/>
              </a:lnSpc>
            </a:pPr>
            <a:r>
              <a:rPr lang="el-GR" altLang="en-US" sz="2400">
                <a:solidFill>
                  <a:schemeClr val="hlink"/>
                </a:solidFill>
              </a:rPr>
              <a:t>Καταργείται ο δημοκρατικός χαρακτήρας  της κοινωνίας.</a:t>
            </a:r>
          </a:p>
          <a:p>
            <a:pPr>
              <a:lnSpc>
                <a:spcPct val="80000"/>
              </a:lnSpc>
            </a:pPr>
            <a:r>
              <a:rPr lang="el-GR" altLang="en-US" sz="2400">
                <a:solidFill>
                  <a:schemeClr val="hlink"/>
                </a:solidFill>
              </a:rPr>
              <a:t>Καταργείται η ισότητα των πολιτών .</a:t>
            </a:r>
          </a:p>
          <a:p>
            <a:pPr>
              <a:lnSpc>
                <a:spcPct val="80000"/>
              </a:lnSpc>
            </a:pPr>
            <a:r>
              <a:rPr lang="el-GR" altLang="en-US" sz="2400">
                <a:solidFill>
                  <a:schemeClr val="hlink"/>
                </a:solidFill>
              </a:rPr>
              <a:t>Προκαλείται ένταση, καχυποψία και δεν επιτρέπει την συνεργασία των λαών  .</a:t>
            </a:r>
          </a:p>
        </p:txBody>
      </p:sp>
    </p:spTree>
    <p:extLst>
      <p:ext uri="{BB962C8B-B14F-4D97-AF65-F5344CB8AC3E}">
        <p14:creationId xmlns:p14="http://schemas.microsoft.com/office/powerpoint/2010/main" xmlns="" val="3647608326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3200" b="1" i="1" u="sng">
                <a:solidFill>
                  <a:schemeClr val="hlink"/>
                </a:solidFill>
              </a:rPr>
              <a:t>ΑΝΤΙΜΕΤΩΠΙΣΗ ΦΥΛΕΤΙΚΟΥ ΡΑΤΣΙΣΜΟΥ</a:t>
            </a:r>
            <a:r>
              <a:rPr lang="el-GR" altLang="en-US"/>
              <a:t>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z="2800">
                <a:solidFill>
                  <a:schemeClr val="hlink"/>
                </a:solidFill>
              </a:rPr>
              <a:t>Ανθρωπιστική παιδεία .</a:t>
            </a:r>
          </a:p>
          <a:p>
            <a:r>
              <a:rPr lang="el-GR" altLang="en-US" sz="2800">
                <a:solidFill>
                  <a:schemeClr val="hlink"/>
                </a:solidFill>
              </a:rPr>
              <a:t>Μελέτη της ιστορίας και της κοινωνιολογίας .</a:t>
            </a:r>
          </a:p>
          <a:p>
            <a:r>
              <a:rPr lang="el-GR" altLang="en-US" sz="2800">
                <a:solidFill>
                  <a:schemeClr val="hlink"/>
                </a:solidFill>
              </a:rPr>
              <a:t>Μελέτη των πολιτισμών των λαών.</a:t>
            </a:r>
          </a:p>
          <a:p>
            <a:r>
              <a:rPr lang="el-GR" altLang="en-US" sz="2800">
                <a:solidFill>
                  <a:schemeClr val="hlink"/>
                </a:solidFill>
              </a:rPr>
              <a:t>Παραμέριση του εγωισμού .</a:t>
            </a:r>
          </a:p>
          <a:p>
            <a:r>
              <a:rPr lang="el-GR" altLang="en-US" sz="2800">
                <a:solidFill>
                  <a:schemeClr val="hlink"/>
                </a:solidFill>
              </a:rPr>
              <a:t>Δημοκρατία και ισότητα των πολιτών.</a:t>
            </a:r>
          </a:p>
        </p:txBody>
      </p:sp>
    </p:spTree>
    <p:extLst>
      <p:ext uri="{BB962C8B-B14F-4D97-AF65-F5344CB8AC3E}">
        <p14:creationId xmlns:p14="http://schemas.microsoft.com/office/powerpoint/2010/main" xmlns="" val="284873577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675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998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498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998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498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998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2800" b="1" i="1" u="sng">
                <a:solidFill>
                  <a:schemeClr val="hlink"/>
                </a:solidFill>
              </a:rPr>
              <a:t>ΟΜΑΔΕΣ ΑΝΘΡΩΠΩΝ ΠΟΥ ΕΧΟΥΝ ΣΤΟΧΟΠΟΙΗΘΕΙ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l-GR" altLang="en-US" sz="2400">
                <a:solidFill>
                  <a:schemeClr val="hlink"/>
                </a:solidFill>
              </a:rPr>
              <a:t>Ινδιάνοι</a:t>
            </a:r>
          </a:p>
          <a:p>
            <a:pPr>
              <a:lnSpc>
                <a:spcPct val="80000"/>
              </a:lnSpc>
            </a:pPr>
            <a:r>
              <a:rPr lang="el-GR" altLang="en-US" sz="2400">
                <a:solidFill>
                  <a:schemeClr val="hlink"/>
                </a:solidFill>
              </a:rPr>
              <a:t>Εβραίοι</a:t>
            </a:r>
          </a:p>
          <a:p>
            <a:pPr>
              <a:lnSpc>
                <a:spcPct val="80000"/>
              </a:lnSpc>
            </a:pPr>
            <a:r>
              <a:rPr lang="el-GR" altLang="en-US" sz="2400">
                <a:solidFill>
                  <a:schemeClr val="hlink"/>
                </a:solidFill>
              </a:rPr>
              <a:t>Πολιτικοί αντιφρονούντες </a:t>
            </a:r>
          </a:p>
          <a:p>
            <a:pPr>
              <a:lnSpc>
                <a:spcPct val="80000"/>
              </a:lnSpc>
            </a:pPr>
            <a:r>
              <a:rPr lang="el-GR" altLang="en-US" sz="2400">
                <a:solidFill>
                  <a:schemeClr val="hlink"/>
                </a:solidFill>
              </a:rPr>
              <a:t>Ρομά </a:t>
            </a:r>
          </a:p>
          <a:p>
            <a:pPr>
              <a:lnSpc>
                <a:spcPct val="80000"/>
              </a:lnSpc>
            </a:pPr>
            <a:r>
              <a:rPr lang="el-GR" altLang="en-US" sz="2400">
                <a:solidFill>
                  <a:schemeClr val="hlink"/>
                </a:solidFill>
              </a:rPr>
              <a:t>Ανάπηροι </a:t>
            </a:r>
          </a:p>
          <a:p>
            <a:pPr>
              <a:lnSpc>
                <a:spcPct val="80000"/>
              </a:lnSpc>
            </a:pPr>
            <a:r>
              <a:rPr lang="el-GR" altLang="en-US" sz="2400">
                <a:solidFill>
                  <a:schemeClr val="hlink"/>
                </a:solidFill>
              </a:rPr>
              <a:t>Πολωνοί</a:t>
            </a:r>
          </a:p>
          <a:p>
            <a:pPr>
              <a:lnSpc>
                <a:spcPct val="80000"/>
              </a:lnSpc>
            </a:pPr>
            <a:r>
              <a:rPr lang="el-GR" altLang="en-US" sz="2400">
                <a:solidFill>
                  <a:schemeClr val="hlink"/>
                </a:solidFill>
              </a:rPr>
              <a:t>Μαύροι</a:t>
            </a:r>
          </a:p>
          <a:p>
            <a:pPr>
              <a:lnSpc>
                <a:spcPct val="80000"/>
              </a:lnSpc>
            </a:pPr>
            <a:r>
              <a:rPr lang="el-GR" altLang="en-US" sz="2400">
                <a:solidFill>
                  <a:schemeClr val="hlink"/>
                </a:solidFill>
              </a:rPr>
              <a:t>Αιχμάλωτοι πολέμων </a:t>
            </a:r>
          </a:p>
          <a:p>
            <a:pPr>
              <a:lnSpc>
                <a:spcPct val="80000"/>
              </a:lnSpc>
            </a:pPr>
            <a:r>
              <a:rPr lang="el-GR" altLang="en-US" sz="2400">
                <a:solidFill>
                  <a:schemeClr val="hlink"/>
                </a:solidFill>
              </a:rPr>
              <a:t>Μάρτυρες ιεχωβά </a:t>
            </a:r>
          </a:p>
          <a:p>
            <a:pPr>
              <a:lnSpc>
                <a:spcPct val="80000"/>
              </a:lnSpc>
            </a:pPr>
            <a:r>
              <a:rPr lang="el-GR" altLang="en-US" sz="2400">
                <a:solidFill>
                  <a:schemeClr val="hlink"/>
                </a:solidFill>
              </a:rPr>
              <a:t>Ομοφυλόφιλοι </a:t>
            </a:r>
          </a:p>
          <a:p>
            <a:pPr>
              <a:lnSpc>
                <a:spcPct val="80000"/>
              </a:lnSpc>
            </a:pPr>
            <a:r>
              <a:rPr lang="el-GR" altLang="en-US" sz="2400">
                <a:solidFill>
                  <a:schemeClr val="hlink"/>
                </a:solidFill>
              </a:rPr>
              <a:t>Άλλοι λαοί π.χ Σλάβοι, Ασιατικοί κ.λ.π</a:t>
            </a:r>
          </a:p>
          <a:p>
            <a:pPr>
              <a:lnSpc>
                <a:spcPct val="80000"/>
              </a:lnSpc>
            </a:pPr>
            <a:endParaRPr lang="el-GR" altLang="en-US" sz="240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793788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1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9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5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8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6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19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30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41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755650" y="404813"/>
            <a:ext cx="7772400" cy="1295400"/>
          </a:xfrm>
        </p:spPr>
        <p:txBody>
          <a:bodyPr/>
          <a:lstStyle/>
          <a:p>
            <a:r>
              <a:rPr lang="el-GR" altLang="en-US" sz="4000" b="1" i="1" u="sng">
                <a:solidFill>
                  <a:schemeClr val="accent1"/>
                </a:solidFill>
              </a:rPr>
              <a:t>ΚΕΦΑΛΑΙΟ 2</a:t>
            </a:r>
            <a:r>
              <a:rPr lang="el-GR" altLang="en-US" sz="4000" b="1" i="1" u="sng">
                <a:solidFill>
                  <a:srgbClr val="660066"/>
                </a:solidFill>
              </a:rPr>
              <a:t/>
            </a:r>
            <a:br>
              <a:rPr lang="el-GR" altLang="en-US" sz="4000" b="1" i="1" u="sng">
                <a:solidFill>
                  <a:srgbClr val="660066"/>
                </a:solidFill>
              </a:rPr>
            </a:br>
            <a:endParaRPr lang="el-GR" altLang="en-US" sz="4000" b="1" i="1" u="sng">
              <a:solidFill>
                <a:srgbClr val="660066"/>
              </a:solidFill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412875"/>
            <a:ext cx="8129588" cy="48244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n-US" sz="2800">
                <a:solidFill>
                  <a:schemeClr val="accent1"/>
                </a:solidFill>
              </a:rPr>
              <a:t>‘</a:t>
            </a:r>
            <a:r>
              <a:rPr lang="el-GR" altLang="en-US" sz="2000" i="1" u="sng">
                <a:solidFill>
                  <a:schemeClr val="accent1"/>
                </a:solidFill>
              </a:rPr>
              <a:t>ΘΡΗΣΚΕΥΤΙΚΟΣ ΡΑΤΣΙΣΜΟΣ’</a:t>
            </a:r>
          </a:p>
          <a:p>
            <a:pPr>
              <a:lnSpc>
                <a:spcPct val="90000"/>
              </a:lnSpc>
            </a:pPr>
            <a:endParaRPr lang="el-GR" altLang="en-US" sz="2000" i="1" u="sng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el-GR" altLang="en-US" sz="2000" i="1" u="sng">
                <a:solidFill>
                  <a:schemeClr val="accent1"/>
                </a:solidFill>
              </a:rPr>
              <a:t>ΕΡΓΑΣΤΗΚΑΝ ΟΙ</a:t>
            </a:r>
            <a:r>
              <a:rPr lang="en-US" altLang="en-US" sz="2800" i="1" u="sng">
                <a:solidFill>
                  <a:schemeClr val="accent1"/>
                </a:solidFill>
              </a:rPr>
              <a:t>:</a:t>
            </a:r>
            <a:endParaRPr lang="el-GR" altLang="en-US" sz="2800" i="1" u="sng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endParaRPr lang="el-GR" altLang="en-US" sz="2000" i="1" u="sng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l-GR" altLang="en-US" sz="2000">
                <a:solidFill>
                  <a:schemeClr val="accent1"/>
                </a:solidFill>
              </a:rPr>
              <a:t>Αλέξανδρος Αργυρός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l-GR" altLang="en-US" sz="2000">
                <a:solidFill>
                  <a:schemeClr val="accent1"/>
                </a:solidFill>
              </a:rPr>
              <a:t>Ειρήνη Αρβανίτη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l-GR" altLang="en-US" sz="2000">
                <a:solidFill>
                  <a:schemeClr val="accent1"/>
                </a:solidFill>
              </a:rPr>
              <a:t>Θανάσης Γκουντούφας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l-GR" altLang="en-US" sz="2000">
                <a:solidFill>
                  <a:schemeClr val="accent1"/>
                </a:solidFill>
              </a:rPr>
              <a:t>Γιώργος Γιαννίτσιος</a:t>
            </a:r>
            <a:r>
              <a:rPr lang="el-GR" altLang="en-US" sz="2800">
                <a:solidFill>
                  <a:schemeClr val="accent1"/>
                </a:solidFill>
              </a:rPr>
              <a:t>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l-GR" altLang="en-US" sz="2000">
                <a:solidFill>
                  <a:schemeClr val="accent1"/>
                </a:solidFill>
              </a:rPr>
              <a:t>Αχιλλέας Γεωργίου</a:t>
            </a:r>
            <a:endParaRPr lang="en-US" altLang="en-US" sz="200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endParaRPr lang="el-GR" altLang="en-US" sz="200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el-GR" altLang="en-US" sz="2000" b="1" i="1" u="sng">
                <a:solidFill>
                  <a:schemeClr val="accent1"/>
                </a:solidFill>
              </a:rPr>
              <a:t>Που αποτελούν την ομάδα</a:t>
            </a:r>
            <a:r>
              <a:rPr lang="en-US" altLang="en-US" sz="2000" b="1" i="1" u="sng">
                <a:solidFill>
                  <a:schemeClr val="accent1"/>
                </a:solidFill>
              </a:rPr>
              <a:t>:</a:t>
            </a:r>
          </a:p>
          <a:p>
            <a:pPr>
              <a:lnSpc>
                <a:spcPct val="90000"/>
              </a:lnSpc>
            </a:pPr>
            <a:endParaRPr lang="el-GR" altLang="en-US" sz="2000" b="1" i="1" u="sng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el-GR" altLang="en-US" sz="2000">
                <a:solidFill>
                  <a:schemeClr val="hlink"/>
                </a:solidFill>
              </a:rPr>
              <a:t>‘</a:t>
            </a:r>
            <a:r>
              <a:rPr lang="el-GR" altLang="en-US" sz="2000" b="1">
                <a:solidFill>
                  <a:schemeClr val="accent1"/>
                </a:solidFill>
              </a:rPr>
              <a:t>ΟΙ ΑΝΕΞΙΘΡΗΣΚΟΙ’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l-GR" altLang="en-US" sz="2000"/>
          </a:p>
          <a:p>
            <a:pPr>
              <a:lnSpc>
                <a:spcPct val="90000"/>
              </a:lnSpc>
              <a:buFontTx/>
              <a:buChar char="•"/>
            </a:pPr>
            <a:endParaRPr lang="el-GR" altLang="en-US" sz="2000"/>
          </a:p>
        </p:txBody>
      </p:sp>
    </p:spTree>
    <p:extLst>
      <p:ext uri="{BB962C8B-B14F-4D97-AF65-F5344CB8AC3E}">
        <p14:creationId xmlns:p14="http://schemas.microsoft.com/office/powerpoint/2010/main" xmlns="" val="85706723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552575"/>
          </a:xfrm>
        </p:spPr>
        <p:txBody>
          <a:bodyPr/>
          <a:lstStyle/>
          <a:p>
            <a:pPr algn="ctr"/>
            <a:r>
              <a:rPr lang="el-GR" altLang="en-US" sz="3200" b="1" i="1" u="sng">
                <a:solidFill>
                  <a:schemeClr val="accent1"/>
                </a:solidFill>
              </a:rPr>
              <a:t>ΟΡΙΣΜΟΣ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636838"/>
            <a:ext cx="8229600" cy="2232025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l-GR" altLang="en-US" sz="2000" b="1">
                <a:solidFill>
                  <a:schemeClr val="accent1"/>
                </a:solidFill>
              </a:rPr>
              <a:t>   </a:t>
            </a:r>
            <a:r>
              <a:rPr lang="el-GR" altLang="en-US" sz="2800" b="1" i="1" u="sng">
                <a:solidFill>
                  <a:schemeClr val="accent1"/>
                </a:solidFill>
              </a:rPr>
              <a:t>Θρησκευτικός ρατσισμός είναι η αντίληψη ότι δεν είναι όλες οι θρησκείες  ίσες αλλά διαχωρίζονται σε ανώτερες και κατώτερες!</a:t>
            </a:r>
          </a:p>
        </p:txBody>
      </p:sp>
    </p:spTree>
    <p:extLst>
      <p:ext uri="{BB962C8B-B14F-4D97-AF65-F5344CB8AC3E}">
        <p14:creationId xmlns:p14="http://schemas.microsoft.com/office/powerpoint/2010/main" xmlns="" val="15623673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Με υφή">
  <a:themeElements>
    <a:clrScheme name="Με υφή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Με υφή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Με υφή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Με υφή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Με υφή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Με υφή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Με υφή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Με υφή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Με υφή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 υφή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Ωκεανός">
  <a:themeElements>
    <a:clrScheme name="Ωκεανός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Ωκεανός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Ωκεανός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Ωκεανός">
  <a:themeElements>
    <a:clrScheme name="Ωκεανός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Ωκεανός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Ωκεανός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Ωκεανός">
  <a:themeElements>
    <a:clrScheme name="Ωκεανός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Ωκεανός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Ωκεανός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Ωκεανός">
  <a:themeElements>
    <a:clrScheme name="Ωκεανός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Ωκεανός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Ωκεανός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Ομαδική εργασία">
  <a:themeElements>
    <a:clrScheme name="Ομαδική εργασία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Ομαδική εργασία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Ομαδική εργασία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Ομαδική εργασία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Ομαδική εργασία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Ομαδική εργασία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Ομαδική εργασία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Ομαδική εργασία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Ομαδική εργασία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Ομαδική εργασία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Ομαδική εργασία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Ομαδική εργασία">
  <a:themeElements>
    <a:clrScheme name="Ομαδική εργασία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Ομαδική εργασία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Ομαδική εργασία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Ομαδική εργασία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Ομαδική εργασία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Ομαδική εργασία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Ομαδική εργασία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Ομαδική εργασία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Ομαδική εργασία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Ομαδική εργασία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Ομαδική εργασία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_Ομαδική εργασία">
  <a:themeElements>
    <a:clrScheme name="Ομαδική εργασία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Ομαδική εργασία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Ομαδική εργασία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Ομαδική εργασία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Ομαδική εργασία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Ομαδική εργασία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Ομαδική εργασία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Ομαδική εργασία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Ομαδική εργασία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Ομαδική εργασία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Ομαδική εργασία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3_Ομαδική εργασία">
  <a:themeElements>
    <a:clrScheme name="Ομαδική εργασία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Ομαδική εργασία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Ομαδική εργασία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Ομαδική εργασία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Ομαδική εργασία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Ομαδική εργασία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Ομαδική εργασία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Ομαδική εργασία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Ομαδική εργασία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Ομαδική εργασία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Ομαδική εργασία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4_Ομαδική εργασία">
  <a:themeElements>
    <a:clrScheme name="Ομαδική εργασία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Ομαδική εργασία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Ομαδική εργασία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Ομαδική εργασία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Ομαδική εργασία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Ομαδική εργασία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Ομαδική εργασία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Ομαδική εργασία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Ομαδική εργασία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Ομαδική εργασία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Ομαδική εργασία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Ηλιοστάσι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Άπο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Με υφή">
  <a:themeElements>
    <a:clrScheme name="Με υφή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Με υφή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Με υφή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Με υφή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Με υφή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Με υφή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Με υφή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Με υφή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Με υφή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 υφή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Ηλιοστάσι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Άπο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_Ηλιοστάσι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Άπο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3_Ηλιοστάσι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Άπο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4_Ηλιοστάσι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Άπο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5_Ηλιοστάσι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Άπο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6_Ηλιοστάσι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Άπο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Με υφή">
  <a:themeElements>
    <a:clrScheme name="Με υφή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Με υφή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Με υφή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Με υφή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Με υφή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Με υφή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Με υφή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Με υφή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Με υφή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 υφή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Με υφή">
  <a:themeElements>
    <a:clrScheme name="Με υφή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Με υφή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Με υφή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Με υφή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Με υφή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Με υφή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Με υφή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Με υφή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Με υφή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 υφή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Με υφή">
  <a:themeElements>
    <a:clrScheme name="Με υφή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Με υφή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Με υφή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Με υφή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Με υφή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Με υφή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Με υφή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Με υφή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Με υφή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 υφή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Με υφή">
  <a:themeElements>
    <a:clrScheme name="Με υφή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Με υφή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Με υφή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Με υφή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Με υφή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Με υφή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Με υφή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Με υφή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Με υφή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 υφή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Με υφή">
  <a:themeElements>
    <a:clrScheme name="Με υφή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Με υφή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Με υφή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Με υφή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Με υφή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Με υφή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Με υφή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Με υφή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Με υφή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 υφή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Ωκεανός">
  <a:themeElements>
    <a:clrScheme name="Ωκεανός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Ωκεανός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Ωκεανός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Ωκεανός">
  <a:themeElements>
    <a:clrScheme name="Ωκεανός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Ωκεανός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Ωκεανός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999</Words>
  <Application>Microsoft Office PowerPoint</Application>
  <PresentationFormat>On-screen Show (4:3)</PresentationFormat>
  <Paragraphs>190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25</vt:i4>
      </vt:variant>
      <vt:variant>
        <vt:lpstr>Slide Titles</vt:lpstr>
      </vt:variant>
      <vt:variant>
        <vt:i4>25</vt:i4>
      </vt:variant>
    </vt:vector>
  </HeadingPairs>
  <TitlesOfParts>
    <vt:vector size="50" baseType="lpstr">
      <vt:lpstr>Με υφή</vt:lpstr>
      <vt:lpstr>1_Με υφή</vt:lpstr>
      <vt:lpstr>2_Με υφή</vt:lpstr>
      <vt:lpstr>3_Με υφή</vt:lpstr>
      <vt:lpstr>4_Με υφή</vt:lpstr>
      <vt:lpstr>5_Με υφή</vt:lpstr>
      <vt:lpstr>6_Με υφή</vt:lpstr>
      <vt:lpstr>Ωκεανός</vt:lpstr>
      <vt:lpstr>1_Ωκεανός</vt:lpstr>
      <vt:lpstr>2_Ωκεανός</vt:lpstr>
      <vt:lpstr>3_Ωκεανός</vt:lpstr>
      <vt:lpstr>4_Ωκεανός</vt:lpstr>
      <vt:lpstr>5_Ωκεανός</vt:lpstr>
      <vt:lpstr>Ομαδική εργασία</vt:lpstr>
      <vt:lpstr>1_Ομαδική εργασία</vt:lpstr>
      <vt:lpstr>2_Ομαδική εργασία</vt:lpstr>
      <vt:lpstr>3_Ομαδική εργασία</vt:lpstr>
      <vt:lpstr>4_Ομαδική εργασία</vt:lpstr>
      <vt:lpstr>Ηλιοστάσιο</vt:lpstr>
      <vt:lpstr>1_Ηλιοστάσιο</vt:lpstr>
      <vt:lpstr>2_Ηλιοστάσιο</vt:lpstr>
      <vt:lpstr>3_Ηλιοστάσιο</vt:lpstr>
      <vt:lpstr>4_Ηλιοστάσιο</vt:lpstr>
      <vt:lpstr>5_Ηλιοστάσιο</vt:lpstr>
      <vt:lpstr>6_Ηλιοστάσιο</vt:lpstr>
      <vt:lpstr>3o ΓΕ.Λ. Π.ΦΑΛΗΡΟΥ  ΕΡΕΥΝΗΤΙΚΗ ΕΡΓΑΣΙΑ </vt:lpstr>
      <vt:lpstr>ΚΕΦΑΛΑΙΟ 1  ‘ΦΥΛΕΤΙΚΟΣ ΡΑΤΣΙΣΜΟΣ’</vt:lpstr>
      <vt:lpstr>ΟΡΙΣΜΟΣ</vt:lpstr>
      <vt:lpstr>ΠΑΡΑΓΟΝΤΕΣ ΠΟΥ ΕΥΝΟΟΥΝ ΤΟΝ ΦΥΛΕΤΙΚΟ ΡΑΤΣΙΣΜΟ</vt:lpstr>
      <vt:lpstr>ΣΥΝΕΠΕΙΕΣ ΦΥΛΕΤΙΚΟΥ ΡΑΤΣΙΣΜΟΥ</vt:lpstr>
      <vt:lpstr>ΑΝΤΙΜΕΤΩΠΙΣΗ ΦΥΛΕΤΙΚΟΥ ΡΑΤΣΙΣΜΟΥ </vt:lpstr>
      <vt:lpstr>ΟΜΑΔΕΣ ΑΝΘΡΩΠΩΝ ΠΟΥ ΕΧΟΥΝ ΣΤΟΧΟΠΟΙΗΘΕΙ</vt:lpstr>
      <vt:lpstr>ΚΕΦΑΛΑΙΟ 2 </vt:lpstr>
      <vt:lpstr>ΟΡΙΣΜΟΣ</vt:lpstr>
      <vt:lpstr>ΑΙΤΙΑ ΘΡΗΣΚΕΥΤΙΚΟΥ ΡΑΤΣΙΣΜΟΥ </vt:lpstr>
      <vt:lpstr>ΣΥΝΕΠΕΙΕΣ ΘΡΗΣΚΕΥΤΙΚΟΥ ΡΑΤΣΙΣΜΟΥ</vt:lpstr>
      <vt:lpstr>ΠΟΥ ΣΥΝΑΝΤΑΤΑΙ Ο ΘΡΗΣΚΕΥΤΙΚΟΣ ΡΑΤΣΙΣΜΟΣ </vt:lpstr>
      <vt:lpstr>ΘΡΗΣΚΕΙΕΣ ΠΟΥ ΠΡΟΑΓΟΥΝ ΤΝ ΡΑΤΣΙΣΜΟ</vt:lpstr>
      <vt:lpstr>ΚΕΦΑΛΑΙΟ 4   ΚΟΙΝΩΝΟΙΚΟΣ ΡΑΤΣΙΣΜΟΣ</vt:lpstr>
      <vt:lpstr>ΟΡΙΣΜΟΣ</vt:lpstr>
      <vt:lpstr>ΑΙΤΙΑ ΚΟΙΝΩΝΙΚΟΥ ΡΑΤΣΙΣΜΟΥ</vt:lpstr>
      <vt:lpstr>ΣΥΝΕΠΕΙΕΣ ΚΟΙΝΩΝΙΚΟΥ ΡΑΤΣΙΣΜΟΥ</vt:lpstr>
      <vt:lpstr>ΑΝΤΙΜΕΤΩΠΙΣΗ ΤΟΥ ΚΟΙΝΩΝΙΚΟΥ ΡΑΤΣΙΣΜΟΥ</vt:lpstr>
      <vt:lpstr>                  ΡΑΤΣΙΣΜΟΣ    ΑΝΑΜΕΣΑ ΣΤΑ ΔΥΟ ΦΥΛΑ</vt:lpstr>
      <vt:lpstr>  </vt:lpstr>
      <vt:lpstr>ΤΑ ΑΙΤΙΑ ΤΟΥ ΡΑΤΣΙΣΜΟΥ</vt:lpstr>
      <vt:lpstr>ΔΙΑΦΟΡΕΣ ΤΩΝ ΔΥΟ ΦΥΛΩΝ</vt:lpstr>
      <vt:lpstr>ΑΝΙΣΟΤΗΤΕΣ ΑΝΑΜΕΣΑ ΣΤΑ ΔΥΟ ΦΥΛΑ</vt:lpstr>
      <vt:lpstr>ΑΞΙΩΜΑΤΑ ΓΥΝΑΙΚΩΝ</vt:lpstr>
      <vt:lpstr>ΣΗΜΑΝΤΙΚΟΙ ΣΤΑΘΜΟΙ ΣΤΗΝ ΙΣΤΟΡΙΑ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3o ΓΕ.Λ. Π.ΦΑΛΗΡΟΥ  ΕΡΕΥΝΗΤΙΚΗ ΕΡΓΑΣΙΑ</dc:title>
  <dc:creator>Αποστολης</dc:creator>
  <cp:lastModifiedBy>chris</cp:lastModifiedBy>
  <cp:revision>3</cp:revision>
  <dcterms:created xsi:type="dcterms:W3CDTF">2015-02-07T16:13:34Z</dcterms:created>
  <dcterms:modified xsi:type="dcterms:W3CDTF">2015-06-04T17:19:28Z</dcterms:modified>
</cp:coreProperties>
</file>