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diagrams/drawing8.xml" ContentType="application/vnd.ms-office.drawingml.diagramDrawing+xml"/>
  <Override PartName="/ppt/slideLayouts/slideLayout222.xml" ContentType="application/vnd.openxmlformats-officedocument.presentationml.slideLayout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diagrams/quickStyle5.xml" ContentType="application/vnd.openxmlformats-officedocument.drawingml.diagramStyl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colors10.xml" ContentType="application/vnd.openxmlformats-officedocument.drawingml.diagramColor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diagrams/data9.xml" ContentType="application/vnd.openxmlformats-officedocument.drawingml.diagramData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slideLayouts/slideLayout232.xml" ContentType="application/vnd.openxmlformats-officedocument.presentationml.slide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diagrams/quickStyle9.xml" ContentType="application/vnd.openxmlformats-officedocument.drawingml.diagramStyl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diagrams/data13.xml" ContentType="application/vnd.openxmlformats-officedocument.drawingml.diagramData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8" r:id="rId20"/>
    <p:sldMasterId id="2147483960" r:id="rId21"/>
    <p:sldMasterId id="2147483972" r:id="rId22"/>
    <p:sldMasterId id="2147483984" r:id="rId23"/>
    <p:sldMasterId id="2147483996" r:id="rId24"/>
    <p:sldMasterId id="2147484560" r:id="rId25"/>
  </p:sldMasterIdLst>
  <p:sldIdLst>
    <p:sldId id="256" r:id="rId26"/>
    <p:sldId id="257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5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82C9A-15F1-4B03-97CA-58BB16315B8B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FF04470E-5269-4B36-B4C3-059C80A67780}">
      <dgm:prSet custT="1"/>
      <dgm:spPr>
        <a:xfrm>
          <a:off x="0" y="-492368"/>
          <a:ext cx="7764809" cy="2770685"/>
        </a:xfrm>
        <a:prstGeom prst="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l-GR" sz="4400" b="1" u="sng" dirty="0" smtClean="0">
              <a:solidFill>
                <a:srgbClr val="7598D9">
                  <a:lumMod val="50000"/>
                </a:srgbClr>
              </a:solidFill>
              <a:latin typeface="Century Schoolbook"/>
              <a:ea typeface="+mn-ea"/>
              <a:cs typeface="+mn-cs"/>
            </a:rPr>
            <a:t>ΤΑΞΗ Α4</a:t>
          </a:r>
          <a:endParaRPr lang="el-GR" sz="4400" b="1" u="sng" dirty="0">
            <a:solidFill>
              <a:srgbClr val="7598D9">
                <a:lumMod val="5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15A063D2-49C3-44ED-B08C-74CB91B3DFF2}" type="parTrans" cxnId="{071D152E-A65C-475D-9F87-A12E474E8E4F}">
      <dgm:prSet/>
      <dgm:spPr/>
      <dgm:t>
        <a:bodyPr/>
        <a:lstStyle/>
        <a:p>
          <a:endParaRPr lang="el-GR"/>
        </a:p>
      </dgm:t>
    </dgm:pt>
    <dgm:pt modelId="{8793BE07-8B68-4D62-A69F-16415B36AB7E}" type="sibTrans" cxnId="{071D152E-A65C-475D-9F87-A12E474E8E4F}">
      <dgm:prSet/>
      <dgm:spPr/>
      <dgm:t>
        <a:bodyPr/>
        <a:lstStyle/>
        <a:p>
          <a:endParaRPr lang="el-GR"/>
        </a:p>
      </dgm:t>
    </dgm:pt>
    <dgm:pt modelId="{B2A6E79E-6CDD-43DC-97C0-E16A920D63E0}" type="pres">
      <dgm:prSet presAssocID="{3AD82C9A-15F1-4B03-97CA-58BB16315B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77E8BB2-516E-4D31-B9C6-125E7D033213}" type="pres">
      <dgm:prSet presAssocID="{FF04470E-5269-4B36-B4C3-059C80A67780}" presName="composite" presStyleCnt="0"/>
      <dgm:spPr/>
    </dgm:pt>
    <dgm:pt modelId="{61EA4357-EBC3-4B02-B0C2-E418F5451F0C}" type="pres">
      <dgm:prSet presAssocID="{FF04470E-5269-4B36-B4C3-059C80A67780}" presName="parTx" presStyleLbl="alignNode1" presStyleIdx="0" presStyleCnt="1" custScaleY="245518" custLinFactNeighborX="-601" custLinFactNeighborY="-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A41E57-8356-4140-9A96-2FF588774EF3}" type="pres">
      <dgm:prSet presAssocID="{FF04470E-5269-4B36-B4C3-059C80A67780}" presName="desTx" presStyleLbl="alignAccFollowNode1" presStyleIdx="0" presStyleCnt="1" custLinFactNeighborX="-552" custLinFactNeighborY="7047">
        <dgm:presLayoutVars>
          <dgm:bulletEnabled val="1"/>
        </dgm:presLayoutVars>
      </dgm:prSet>
      <dgm:spPr>
        <a:xfrm>
          <a:off x="0" y="1472702"/>
          <a:ext cx="7764809" cy="219600"/>
        </a:xfrm>
        <a:prstGeom prst="rect">
          <a:avLst/>
        </a:prstGeom>
        <a:solidFill>
          <a:srgbClr val="FE863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25D341AA-2504-43AF-B112-6BC5F17FF1E3}" type="presOf" srcId="{3AD82C9A-15F1-4B03-97CA-58BB16315B8B}" destId="{B2A6E79E-6CDD-43DC-97C0-E16A920D63E0}" srcOrd="0" destOrd="0" presId="urn:microsoft.com/office/officeart/2005/8/layout/hList1"/>
    <dgm:cxn modelId="{74450F6D-990B-4ED9-B941-F57F9A3F164B}" type="presOf" srcId="{FF04470E-5269-4B36-B4C3-059C80A67780}" destId="{61EA4357-EBC3-4B02-B0C2-E418F5451F0C}" srcOrd="0" destOrd="0" presId="urn:microsoft.com/office/officeart/2005/8/layout/hList1"/>
    <dgm:cxn modelId="{071D152E-A65C-475D-9F87-A12E474E8E4F}" srcId="{3AD82C9A-15F1-4B03-97CA-58BB16315B8B}" destId="{FF04470E-5269-4B36-B4C3-059C80A67780}" srcOrd="0" destOrd="0" parTransId="{15A063D2-49C3-44ED-B08C-74CB91B3DFF2}" sibTransId="{8793BE07-8B68-4D62-A69F-16415B36AB7E}"/>
    <dgm:cxn modelId="{33244C62-C779-4124-A0F3-6301CB15ACEF}" type="presParOf" srcId="{B2A6E79E-6CDD-43DC-97C0-E16A920D63E0}" destId="{C77E8BB2-516E-4D31-B9C6-125E7D033213}" srcOrd="0" destOrd="0" presId="urn:microsoft.com/office/officeart/2005/8/layout/hList1"/>
    <dgm:cxn modelId="{463DCF8B-8DD2-4797-A693-ECE85AF38DBF}" type="presParOf" srcId="{C77E8BB2-516E-4D31-B9C6-125E7D033213}" destId="{61EA4357-EBC3-4B02-B0C2-E418F5451F0C}" srcOrd="0" destOrd="0" presId="urn:microsoft.com/office/officeart/2005/8/layout/hList1"/>
    <dgm:cxn modelId="{7537236E-5F6E-4A2C-ACBF-7C5DF34A8338}" type="presParOf" srcId="{C77E8BB2-516E-4D31-B9C6-125E7D033213}" destId="{55A41E57-8356-4140-9A96-2FF588774E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84F9F3-0EE0-4517-9897-4B3A4B98DB1F}" type="doc">
      <dgm:prSet loTypeId="urn:microsoft.com/office/officeart/2005/8/layout/vList2" loCatId="list" qsTypeId="urn:microsoft.com/office/officeart/2005/8/quickstyle/simple1#10" qsCatId="simple" csTypeId="urn:microsoft.com/office/officeart/2005/8/colors/accent1_2#10" csCatId="accent1"/>
      <dgm:spPr/>
      <dgm:t>
        <a:bodyPr/>
        <a:lstStyle/>
        <a:p>
          <a:endParaRPr lang="el-GR"/>
        </a:p>
      </dgm:t>
    </dgm:pt>
    <dgm:pt modelId="{4E975C71-678D-4655-BD9C-0C488F586ABA}">
      <dgm:prSet/>
      <dgm:spPr/>
      <dgm:t>
        <a:bodyPr/>
        <a:lstStyle/>
        <a:p>
          <a:pPr rtl="0"/>
          <a:r>
            <a:rPr lang="el-GR" b="1" u="sng" dirty="0" smtClean="0"/>
            <a:t>ΦΑΣΕΙΣ ΟΙΚΟΓΕΝΕΙΑΚΗΣ ΒΙΑΣ</a:t>
          </a:r>
          <a:endParaRPr lang="el-GR" b="1" u="sng" dirty="0"/>
        </a:p>
      </dgm:t>
    </dgm:pt>
    <dgm:pt modelId="{1E235B01-2B77-454E-A4DA-5031D741C0B9}" type="parTrans" cxnId="{DF8293D9-F144-4748-A536-D24668A8E4F3}">
      <dgm:prSet/>
      <dgm:spPr/>
      <dgm:t>
        <a:bodyPr/>
        <a:lstStyle/>
        <a:p>
          <a:endParaRPr lang="el-GR"/>
        </a:p>
      </dgm:t>
    </dgm:pt>
    <dgm:pt modelId="{5939AA73-7666-4AB3-A851-D16513C43973}" type="sibTrans" cxnId="{DF8293D9-F144-4748-A536-D24668A8E4F3}">
      <dgm:prSet/>
      <dgm:spPr/>
      <dgm:t>
        <a:bodyPr/>
        <a:lstStyle/>
        <a:p>
          <a:endParaRPr lang="el-GR"/>
        </a:p>
      </dgm:t>
    </dgm:pt>
    <dgm:pt modelId="{0F667EFD-8449-49CE-8726-03800B41E3B3}" type="pres">
      <dgm:prSet presAssocID="{7184F9F3-0EE0-4517-9897-4B3A4B98DB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EF9A95B-B126-40C4-A9FE-2EFD85E07F24}" type="pres">
      <dgm:prSet presAssocID="{4E975C71-678D-4655-BD9C-0C488F586A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F8293D9-F144-4748-A536-D24668A8E4F3}" srcId="{7184F9F3-0EE0-4517-9897-4B3A4B98DB1F}" destId="{4E975C71-678D-4655-BD9C-0C488F586ABA}" srcOrd="0" destOrd="0" parTransId="{1E235B01-2B77-454E-A4DA-5031D741C0B9}" sibTransId="{5939AA73-7666-4AB3-A851-D16513C43973}"/>
    <dgm:cxn modelId="{92ACD1DE-1C71-425A-984A-95B4A7156E44}" type="presOf" srcId="{7184F9F3-0EE0-4517-9897-4B3A4B98DB1F}" destId="{0F667EFD-8449-49CE-8726-03800B41E3B3}" srcOrd="0" destOrd="0" presId="urn:microsoft.com/office/officeart/2005/8/layout/vList2"/>
    <dgm:cxn modelId="{CB2D87C5-D796-4AF3-B1F2-B194B27E3908}" type="presOf" srcId="{4E975C71-678D-4655-BD9C-0C488F586ABA}" destId="{EEF9A95B-B126-40C4-A9FE-2EFD85E07F24}" srcOrd="0" destOrd="0" presId="urn:microsoft.com/office/officeart/2005/8/layout/vList2"/>
    <dgm:cxn modelId="{0F62CBEE-553E-482C-8F28-D8F6EEA04536}" type="presParOf" srcId="{0F667EFD-8449-49CE-8726-03800B41E3B3}" destId="{EEF9A95B-B126-40C4-A9FE-2EFD85E07F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99BA52-37AA-4113-B0D0-9EFD9582FED1}" type="doc">
      <dgm:prSet loTypeId="urn:microsoft.com/office/officeart/2005/8/layout/vList5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el-GR"/>
        </a:p>
      </dgm:t>
    </dgm:pt>
    <dgm:pt modelId="{239DCBC3-97FE-416F-8BEC-D48F433AAF5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el-GR" sz="2400" b="1" u="sng" dirty="0" smtClean="0">
              <a:solidFill>
                <a:srgbClr val="FFFF00"/>
              </a:solidFill>
            </a:rPr>
            <a:t>Πρώτο στάδιο:   </a:t>
          </a:r>
          <a:r>
            <a:rPr lang="el-GR" sz="2400" dirty="0" smtClean="0">
              <a:solidFill>
                <a:schemeClr val="tx1"/>
              </a:solidFill>
            </a:rPr>
            <a:t>Προκαλείται σταδιακά αυξητική ένταση όπου το θύμα υπόκειται σε λιγότερο βίαιες συμπεριφορές όπως απειλές και προσβολές. </a:t>
          </a:r>
          <a:endParaRPr lang="el-GR" sz="2400" dirty="0">
            <a:solidFill>
              <a:schemeClr val="tx1"/>
            </a:solidFill>
          </a:endParaRPr>
        </a:p>
      </dgm:t>
    </dgm:pt>
    <dgm:pt modelId="{04B4B456-54A9-4F3F-A440-A4A45A89AD2E}" type="parTrans" cxnId="{D81F6A62-4946-4419-A8D8-128A41D68FEF}">
      <dgm:prSet/>
      <dgm:spPr/>
      <dgm:t>
        <a:bodyPr/>
        <a:lstStyle/>
        <a:p>
          <a:endParaRPr lang="el-GR"/>
        </a:p>
      </dgm:t>
    </dgm:pt>
    <dgm:pt modelId="{7B0BF232-F65E-4B9F-8FE7-2BF5EB53F395}" type="sibTrans" cxnId="{D81F6A62-4946-4419-A8D8-128A41D68FEF}">
      <dgm:prSet/>
      <dgm:spPr/>
      <dgm:t>
        <a:bodyPr/>
        <a:lstStyle/>
        <a:p>
          <a:endParaRPr lang="el-GR"/>
        </a:p>
      </dgm:t>
    </dgm:pt>
    <dgm:pt modelId="{57EB4009-2AF8-425D-B103-0DC066F1E68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el-GR" b="1" u="sng" dirty="0" smtClean="0">
              <a:solidFill>
                <a:srgbClr val="FFFF00"/>
              </a:solidFill>
            </a:rPr>
            <a:t>Δεύτερο στάδιο:  </a:t>
          </a:r>
          <a:r>
            <a:rPr lang="el-GR" dirty="0" err="1" smtClean="0">
              <a:solidFill>
                <a:schemeClr val="tx1"/>
              </a:solidFill>
            </a:rPr>
            <a:t>Εντονη</a:t>
          </a:r>
          <a:r>
            <a:rPr lang="el-GR" dirty="0" smtClean="0">
              <a:solidFill>
                <a:schemeClr val="tx1"/>
              </a:solidFill>
            </a:rPr>
            <a:t> επίθεση, ανεξέλεγκτη σωματική επιθετικότητα, εξαιρετικά βίαιη και επικίνδυνη.</a:t>
          </a:r>
          <a:endParaRPr lang="el-GR" dirty="0">
            <a:solidFill>
              <a:schemeClr val="tx1"/>
            </a:solidFill>
          </a:endParaRPr>
        </a:p>
      </dgm:t>
    </dgm:pt>
    <dgm:pt modelId="{390718C0-F30E-4987-9D64-AB3A83536449}" type="parTrans" cxnId="{6C1D2C41-85E4-4979-A818-7A451FA78A81}">
      <dgm:prSet/>
      <dgm:spPr/>
      <dgm:t>
        <a:bodyPr/>
        <a:lstStyle/>
        <a:p>
          <a:endParaRPr lang="el-GR"/>
        </a:p>
      </dgm:t>
    </dgm:pt>
    <dgm:pt modelId="{5D7DA848-194B-4672-845B-CE736C1D394A}" type="sibTrans" cxnId="{6C1D2C41-85E4-4979-A818-7A451FA78A81}">
      <dgm:prSet/>
      <dgm:spPr/>
      <dgm:t>
        <a:bodyPr/>
        <a:lstStyle/>
        <a:p>
          <a:endParaRPr lang="el-GR"/>
        </a:p>
      </dgm:t>
    </dgm:pt>
    <dgm:pt modelId="{061F6D1F-7DE8-4FDF-A589-1E0F212C187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el-GR" b="1" u="sng" dirty="0" smtClean="0">
              <a:solidFill>
                <a:srgbClr val="FFFF00"/>
              </a:solidFill>
            </a:rPr>
            <a:t>Τρίτο στάδιο:   </a:t>
          </a:r>
          <a:r>
            <a:rPr lang="el-GR" dirty="0" smtClean="0">
              <a:solidFill>
                <a:schemeClr val="tx1"/>
              </a:solidFill>
            </a:rPr>
            <a:t>Ο θύτης ενεργεί απολογητικά και συμπονετικά προς το θύμα ενώ υπόσχεται πως οι σκηνές βίας δεν θα επαναληφθούν.</a:t>
          </a:r>
          <a:endParaRPr lang="el-GR" b="1" u="sng" dirty="0">
            <a:solidFill>
              <a:schemeClr val="tx1"/>
            </a:solidFill>
          </a:endParaRPr>
        </a:p>
      </dgm:t>
    </dgm:pt>
    <dgm:pt modelId="{DB5C5FF6-5305-4FEE-891F-95B3B94C9A4D}" type="parTrans" cxnId="{D7A68C4D-1F67-481C-AC07-A9B3ED84F53F}">
      <dgm:prSet/>
      <dgm:spPr/>
      <dgm:t>
        <a:bodyPr/>
        <a:lstStyle/>
        <a:p>
          <a:endParaRPr lang="el-GR"/>
        </a:p>
      </dgm:t>
    </dgm:pt>
    <dgm:pt modelId="{97CB660D-ADAA-497C-8675-6B468BE94029}" type="sibTrans" cxnId="{D7A68C4D-1F67-481C-AC07-A9B3ED84F53F}">
      <dgm:prSet/>
      <dgm:spPr/>
      <dgm:t>
        <a:bodyPr/>
        <a:lstStyle/>
        <a:p>
          <a:endParaRPr lang="el-GR"/>
        </a:p>
      </dgm:t>
    </dgm:pt>
    <dgm:pt modelId="{0E502A2A-DA72-46FC-8407-0C54200911B1}" type="pres">
      <dgm:prSet presAssocID="{B499BA52-37AA-4113-B0D0-9EFD9582F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A99A112-A471-44D9-BBD0-27A1694874DB}" type="pres">
      <dgm:prSet presAssocID="{239DCBC3-97FE-416F-8BEC-D48F433AAF56}" presName="linNode" presStyleCnt="0"/>
      <dgm:spPr/>
    </dgm:pt>
    <dgm:pt modelId="{4D564834-7521-40E9-AB8B-30532DADC216}" type="pres">
      <dgm:prSet presAssocID="{239DCBC3-97FE-416F-8BEC-D48F433AAF56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C9C6DF-EDBA-47B8-8562-660FFBCE9577}" type="pres">
      <dgm:prSet presAssocID="{7B0BF232-F65E-4B9F-8FE7-2BF5EB53F395}" presName="sp" presStyleCnt="0"/>
      <dgm:spPr/>
    </dgm:pt>
    <dgm:pt modelId="{7BC7E8AD-C0DB-447F-8855-3401EFA55D5C}" type="pres">
      <dgm:prSet presAssocID="{57EB4009-2AF8-425D-B103-0DC066F1E688}" presName="linNode" presStyleCnt="0"/>
      <dgm:spPr/>
    </dgm:pt>
    <dgm:pt modelId="{F2A48E65-81FF-40B3-9FFB-9911DD33B9F4}" type="pres">
      <dgm:prSet presAssocID="{57EB4009-2AF8-425D-B103-0DC066F1E688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CA179B-BC2C-4681-9EB3-0EDAF4CDBBA9}" type="pres">
      <dgm:prSet presAssocID="{5D7DA848-194B-4672-845B-CE736C1D394A}" presName="sp" presStyleCnt="0"/>
      <dgm:spPr/>
    </dgm:pt>
    <dgm:pt modelId="{8C77A6D9-0025-41C7-AE37-4DBC26BA9B20}" type="pres">
      <dgm:prSet presAssocID="{061F6D1F-7DE8-4FDF-A589-1E0F212C1870}" presName="linNode" presStyleCnt="0"/>
      <dgm:spPr/>
    </dgm:pt>
    <dgm:pt modelId="{25AEE6B7-B600-4008-8B96-08DC676AB43D}" type="pres">
      <dgm:prSet presAssocID="{061F6D1F-7DE8-4FDF-A589-1E0F212C1870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E7B588-62F2-40E4-8139-001881026DED}" type="presOf" srcId="{239DCBC3-97FE-416F-8BEC-D48F433AAF56}" destId="{4D564834-7521-40E9-AB8B-30532DADC216}" srcOrd="0" destOrd="0" presId="urn:microsoft.com/office/officeart/2005/8/layout/vList5"/>
    <dgm:cxn modelId="{C14DD4BC-A3A9-4333-BE1F-5D41E93C2C33}" type="presOf" srcId="{57EB4009-2AF8-425D-B103-0DC066F1E688}" destId="{F2A48E65-81FF-40B3-9FFB-9911DD33B9F4}" srcOrd="0" destOrd="0" presId="urn:microsoft.com/office/officeart/2005/8/layout/vList5"/>
    <dgm:cxn modelId="{208535A1-9957-468C-A2EE-5FEB042A7083}" type="presOf" srcId="{061F6D1F-7DE8-4FDF-A589-1E0F212C1870}" destId="{25AEE6B7-B600-4008-8B96-08DC676AB43D}" srcOrd="0" destOrd="0" presId="urn:microsoft.com/office/officeart/2005/8/layout/vList5"/>
    <dgm:cxn modelId="{6C1D2C41-85E4-4979-A818-7A451FA78A81}" srcId="{B499BA52-37AA-4113-B0D0-9EFD9582FED1}" destId="{57EB4009-2AF8-425D-B103-0DC066F1E688}" srcOrd="1" destOrd="0" parTransId="{390718C0-F30E-4987-9D64-AB3A83536449}" sibTransId="{5D7DA848-194B-4672-845B-CE736C1D394A}"/>
    <dgm:cxn modelId="{D81F6A62-4946-4419-A8D8-128A41D68FEF}" srcId="{B499BA52-37AA-4113-B0D0-9EFD9582FED1}" destId="{239DCBC3-97FE-416F-8BEC-D48F433AAF56}" srcOrd="0" destOrd="0" parTransId="{04B4B456-54A9-4F3F-A440-A4A45A89AD2E}" sibTransId="{7B0BF232-F65E-4B9F-8FE7-2BF5EB53F395}"/>
    <dgm:cxn modelId="{A65A24D0-2343-47D3-8B41-CC3B23E1B80E}" type="presOf" srcId="{B499BA52-37AA-4113-B0D0-9EFD9582FED1}" destId="{0E502A2A-DA72-46FC-8407-0C54200911B1}" srcOrd="0" destOrd="0" presId="urn:microsoft.com/office/officeart/2005/8/layout/vList5"/>
    <dgm:cxn modelId="{D7A68C4D-1F67-481C-AC07-A9B3ED84F53F}" srcId="{B499BA52-37AA-4113-B0D0-9EFD9582FED1}" destId="{061F6D1F-7DE8-4FDF-A589-1E0F212C1870}" srcOrd="2" destOrd="0" parTransId="{DB5C5FF6-5305-4FEE-891F-95B3B94C9A4D}" sibTransId="{97CB660D-ADAA-497C-8675-6B468BE94029}"/>
    <dgm:cxn modelId="{A6A638E2-BFA0-4EC5-8E07-A4DED8135E0E}" type="presParOf" srcId="{0E502A2A-DA72-46FC-8407-0C54200911B1}" destId="{8A99A112-A471-44D9-BBD0-27A1694874DB}" srcOrd="0" destOrd="0" presId="urn:microsoft.com/office/officeart/2005/8/layout/vList5"/>
    <dgm:cxn modelId="{A0FFA906-D786-4286-8878-64613E80E62F}" type="presParOf" srcId="{8A99A112-A471-44D9-BBD0-27A1694874DB}" destId="{4D564834-7521-40E9-AB8B-30532DADC216}" srcOrd="0" destOrd="0" presId="urn:microsoft.com/office/officeart/2005/8/layout/vList5"/>
    <dgm:cxn modelId="{D0ED7689-6D28-482A-A645-0B95B1EA5F79}" type="presParOf" srcId="{0E502A2A-DA72-46FC-8407-0C54200911B1}" destId="{D5C9C6DF-EDBA-47B8-8562-660FFBCE9577}" srcOrd="1" destOrd="0" presId="urn:microsoft.com/office/officeart/2005/8/layout/vList5"/>
    <dgm:cxn modelId="{3C0A4F7E-D32E-407E-8CB7-0773C5441521}" type="presParOf" srcId="{0E502A2A-DA72-46FC-8407-0C54200911B1}" destId="{7BC7E8AD-C0DB-447F-8855-3401EFA55D5C}" srcOrd="2" destOrd="0" presId="urn:microsoft.com/office/officeart/2005/8/layout/vList5"/>
    <dgm:cxn modelId="{8F965EEA-6BB1-428E-B1A7-F14B6EF35B1D}" type="presParOf" srcId="{7BC7E8AD-C0DB-447F-8855-3401EFA55D5C}" destId="{F2A48E65-81FF-40B3-9FFB-9911DD33B9F4}" srcOrd="0" destOrd="0" presId="urn:microsoft.com/office/officeart/2005/8/layout/vList5"/>
    <dgm:cxn modelId="{A0713133-4EA7-4432-A9BA-75BB25248A6F}" type="presParOf" srcId="{0E502A2A-DA72-46FC-8407-0C54200911B1}" destId="{3ACA179B-BC2C-4681-9EB3-0EDAF4CDBBA9}" srcOrd="3" destOrd="0" presId="urn:microsoft.com/office/officeart/2005/8/layout/vList5"/>
    <dgm:cxn modelId="{FD9D2BF1-1CEE-481B-B19D-2BDA8CC3DA6F}" type="presParOf" srcId="{0E502A2A-DA72-46FC-8407-0C54200911B1}" destId="{8C77A6D9-0025-41C7-AE37-4DBC26BA9B20}" srcOrd="4" destOrd="0" presId="urn:microsoft.com/office/officeart/2005/8/layout/vList5"/>
    <dgm:cxn modelId="{37CC0BCC-3E55-484D-92E3-325ABF7C7CCF}" type="presParOf" srcId="{8C77A6D9-0025-41C7-AE37-4DBC26BA9B20}" destId="{25AEE6B7-B600-4008-8B96-08DC676AB4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8AAE52-C0F3-4C6B-A5C6-F7DECE46B93E}" type="doc">
      <dgm:prSet loTypeId="urn:microsoft.com/office/officeart/2005/8/layout/vList2" loCatId="list" qsTypeId="urn:microsoft.com/office/officeart/2005/8/quickstyle/simple1#12" qsCatId="simple" csTypeId="urn:microsoft.com/office/officeart/2005/8/colors/accent1_2#12" csCatId="accent1"/>
      <dgm:spPr/>
      <dgm:t>
        <a:bodyPr/>
        <a:lstStyle/>
        <a:p>
          <a:endParaRPr lang="el-GR"/>
        </a:p>
      </dgm:t>
    </dgm:pt>
    <dgm:pt modelId="{F19F1B8D-5522-444D-B45A-38DD5AFFD255}">
      <dgm:prSet/>
      <dgm:spPr/>
      <dgm:t>
        <a:bodyPr/>
        <a:lstStyle/>
        <a:p>
          <a:pPr rtl="0"/>
          <a:r>
            <a:rPr lang="el-GR" b="1" u="sng" dirty="0" smtClean="0"/>
            <a:t>ΕΠΙΠΤΩΣΕΙΣ ΕΝΔΟΟΙΚΟΓΕΝΕΙΑΚΗΣ ΒΙΑΣ</a:t>
          </a:r>
          <a:endParaRPr lang="el-GR" b="1" u="sng" dirty="0"/>
        </a:p>
      </dgm:t>
    </dgm:pt>
    <dgm:pt modelId="{FFF59F1B-583A-4958-A9B9-850BEF11CD2C}" type="parTrans" cxnId="{AAE72171-A4F5-4976-80CE-FD86F532D13A}">
      <dgm:prSet/>
      <dgm:spPr/>
      <dgm:t>
        <a:bodyPr/>
        <a:lstStyle/>
        <a:p>
          <a:endParaRPr lang="el-GR"/>
        </a:p>
      </dgm:t>
    </dgm:pt>
    <dgm:pt modelId="{E7064358-DA91-4D2F-92EF-14B264B60CF9}" type="sibTrans" cxnId="{AAE72171-A4F5-4976-80CE-FD86F532D13A}">
      <dgm:prSet/>
      <dgm:spPr/>
      <dgm:t>
        <a:bodyPr/>
        <a:lstStyle/>
        <a:p>
          <a:endParaRPr lang="el-GR"/>
        </a:p>
      </dgm:t>
    </dgm:pt>
    <dgm:pt modelId="{CF298BC4-270C-42CA-8812-F2C91C4D60D5}" type="pres">
      <dgm:prSet presAssocID="{638AAE52-C0F3-4C6B-A5C6-F7DECE46B9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0071D7A-C8EE-47AB-809E-89F0AB352DFA}" type="pres">
      <dgm:prSet presAssocID="{F19F1B8D-5522-444D-B45A-38DD5AFFD2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E72171-A4F5-4976-80CE-FD86F532D13A}" srcId="{638AAE52-C0F3-4C6B-A5C6-F7DECE46B93E}" destId="{F19F1B8D-5522-444D-B45A-38DD5AFFD255}" srcOrd="0" destOrd="0" parTransId="{FFF59F1B-583A-4958-A9B9-850BEF11CD2C}" sibTransId="{E7064358-DA91-4D2F-92EF-14B264B60CF9}"/>
    <dgm:cxn modelId="{88173316-3280-4B91-99E9-D0960250D1B5}" type="presOf" srcId="{638AAE52-C0F3-4C6B-A5C6-F7DECE46B93E}" destId="{CF298BC4-270C-42CA-8812-F2C91C4D60D5}" srcOrd="0" destOrd="0" presId="urn:microsoft.com/office/officeart/2005/8/layout/vList2"/>
    <dgm:cxn modelId="{782BB2E3-E47B-41E7-8178-30F3D2058E10}" type="presOf" srcId="{F19F1B8D-5522-444D-B45A-38DD5AFFD255}" destId="{60071D7A-C8EE-47AB-809E-89F0AB352DFA}" srcOrd="0" destOrd="0" presId="urn:microsoft.com/office/officeart/2005/8/layout/vList2"/>
    <dgm:cxn modelId="{F10DD91C-DE68-4E66-A8A3-866865EDEC4A}" type="presParOf" srcId="{CF298BC4-270C-42CA-8812-F2C91C4D60D5}" destId="{60071D7A-C8EE-47AB-809E-89F0AB352D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450324-EEC9-4E99-8F5F-C01F47FA7168}" type="doc">
      <dgm:prSet loTypeId="urn:microsoft.com/office/officeart/2005/8/layout/pyramid2" loCatId="pyramid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el-GR"/>
        </a:p>
      </dgm:t>
    </dgm:pt>
    <dgm:pt modelId="{8D28F457-E9CC-45C0-85DD-B84324DA203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 rtl="0"/>
          <a:r>
            <a:rPr lang="el-GR" sz="2000" dirty="0" smtClean="0"/>
            <a:t>Σωματικές και ψυχολογικές βλάβες.</a:t>
          </a:r>
          <a:endParaRPr lang="el-GR" sz="2000" dirty="0"/>
        </a:p>
      </dgm:t>
    </dgm:pt>
    <dgm:pt modelId="{EF76838C-4443-4231-B5D4-11A76D2D946C}" type="parTrans" cxnId="{4E42FC34-C3FA-4C9F-BCC3-E1331DF025A1}">
      <dgm:prSet/>
      <dgm:spPr/>
      <dgm:t>
        <a:bodyPr/>
        <a:lstStyle/>
        <a:p>
          <a:endParaRPr lang="el-GR"/>
        </a:p>
      </dgm:t>
    </dgm:pt>
    <dgm:pt modelId="{5E179829-E875-4337-ABF8-41F41CC785FC}" type="sibTrans" cxnId="{4E42FC34-C3FA-4C9F-BCC3-E1331DF025A1}">
      <dgm:prSet/>
      <dgm:spPr/>
      <dgm:t>
        <a:bodyPr/>
        <a:lstStyle/>
        <a:p>
          <a:endParaRPr lang="el-GR"/>
        </a:p>
      </dgm:t>
    </dgm:pt>
    <dgm:pt modelId="{0CB8D20D-7D56-4C8F-A3A2-611C61C704AC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l-GR" sz="2000" dirty="0" smtClean="0"/>
            <a:t>Αύξηση της χρήσης υπηρεσιών υγείας.</a:t>
          </a:r>
          <a:endParaRPr lang="el-GR" sz="2000" dirty="0"/>
        </a:p>
      </dgm:t>
    </dgm:pt>
    <dgm:pt modelId="{D1AC9163-3A6E-43BF-8120-05EDF4BB33A0}" type="parTrans" cxnId="{87575F47-0A5C-413A-9532-323B15D9C56A}">
      <dgm:prSet/>
      <dgm:spPr/>
      <dgm:t>
        <a:bodyPr/>
        <a:lstStyle/>
        <a:p>
          <a:endParaRPr lang="el-GR"/>
        </a:p>
      </dgm:t>
    </dgm:pt>
    <dgm:pt modelId="{F34D49F1-E6B2-43ED-8391-469F5D5FC211}" type="sibTrans" cxnId="{87575F47-0A5C-413A-9532-323B15D9C56A}">
      <dgm:prSet/>
      <dgm:spPr/>
      <dgm:t>
        <a:bodyPr/>
        <a:lstStyle/>
        <a:p>
          <a:endParaRPr lang="el-GR"/>
        </a:p>
      </dgm:t>
    </dgm:pt>
    <dgm:pt modelId="{14EAAAC8-C3AE-403F-9B65-4156C97AFA24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rgbClr val="92D050"/>
          </a:solidFill>
        </a:ln>
      </dgm:spPr>
      <dgm:t>
        <a:bodyPr/>
        <a:lstStyle/>
        <a:p>
          <a:pPr rtl="0"/>
          <a:r>
            <a:rPr lang="el-GR" sz="1800" dirty="0" smtClean="0"/>
            <a:t>Αύξηση ασφαλιστικών εισφορών και δημοσίων δαπανών για την υγεία.</a:t>
          </a:r>
          <a:endParaRPr lang="el-GR" sz="1800" dirty="0"/>
        </a:p>
      </dgm:t>
    </dgm:pt>
    <dgm:pt modelId="{6AF350A0-CD58-4E8E-B3A0-CB60F2169EE2}" type="parTrans" cxnId="{A51BC807-312F-49D6-B538-2B49F488C174}">
      <dgm:prSet/>
      <dgm:spPr/>
      <dgm:t>
        <a:bodyPr/>
        <a:lstStyle/>
        <a:p>
          <a:endParaRPr lang="el-GR"/>
        </a:p>
      </dgm:t>
    </dgm:pt>
    <dgm:pt modelId="{F19117FE-1EDD-426C-BA3C-9CF1F9F7085C}" type="sibTrans" cxnId="{A51BC807-312F-49D6-B538-2B49F488C174}">
      <dgm:prSet/>
      <dgm:spPr/>
      <dgm:t>
        <a:bodyPr/>
        <a:lstStyle/>
        <a:p>
          <a:endParaRPr lang="el-GR"/>
        </a:p>
      </dgm:t>
    </dgm:pt>
    <dgm:pt modelId="{844B72F8-AD82-4AC0-96CA-486E42BDAA85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l-GR" sz="2000" dirty="0" smtClean="0"/>
            <a:t>Τραυματισμοί παιδιών και βρεφών .</a:t>
          </a:r>
          <a:endParaRPr lang="el-GR" sz="2000" dirty="0"/>
        </a:p>
      </dgm:t>
    </dgm:pt>
    <dgm:pt modelId="{7D2F1096-7508-4D5E-9E13-B2593EC7D11D}" type="parTrans" cxnId="{8AF0BE8E-9457-436C-9EFC-1FB7FB9A004F}">
      <dgm:prSet/>
      <dgm:spPr/>
      <dgm:t>
        <a:bodyPr/>
        <a:lstStyle/>
        <a:p>
          <a:endParaRPr lang="el-GR"/>
        </a:p>
      </dgm:t>
    </dgm:pt>
    <dgm:pt modelId="{48EE290A-5408-4D42-AB21-489EB7D98151}" type="sibTrans" cxnId="{8AF0BE8E-9457-436C-9EFC-1FB7FB9A004F}">
      <dgm:prSet/>
      <dgm:spPr/>
      <dgm:t>
        <a:bodyPr/>
        <a:lstStyle/>
        <a:p>
          <a:endParaRPr lang="el-GR"/>
        </a:p>
      </dgm:t>
    </dgm:pt>
    <dgm:pt modelId="{14B5BD04-7A69-423A-A36A-8D56880CA3C6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l-GR" sz="2000" dirty="0" smtClean="0"/>
            <a:t>Αύξηση αποκλεισμένων ομάδων.</a:t>
          </a:r>
          <a:endParaRPr lang="el-GR" sz="2000" dirty="0"/>
        </a:p>
      </dgm:t>
    </dgm:pt>
    <dgm:pt modelId="{DB076ECC-4517-48FE-AB3C-E5AE75224613}" type="parTrans" cxnId="{066BCAFB-0FD7-4BC6-B847-80521277C8CB}">
      <dgm:prSet/>
      <dgm:spPr/>
      <dgm:t>
        <a:bodyPr/>
        <a:lstStyle/>
        <a:p>
          <a:endParaRPr lang="el-GR"/>
        </a:p>
      </dgm:t>
    </dgm:pt>
    <dgm:pt modelId="{94E6F846-4C4C-49DC-9440-6E7BA25BEE9F}" type="sibTrans" cxnId="{066BCAFB-0FD7-4BC6-B847-80521277C8CB}">
      <dgm:prSet/>
      <dgm:spPr/>
      <dgm:t>
        <a:bodyPr/>
        <a:lstStyle/>
        <a:p>
          <a:endParaRPr lang="el-GR"/>
        </a:p>
      </dgm:t>
    </dgm:pt>
    <dgm:pt modelId="{F43A5739-7006-4BC4-A4CF-777882B1EC05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l-GR" sz="2000" dirty="0" smtClean="0"/>
            <a:t>Ψυχολογικές επιπτώσεις στα παιδιά.</a:t>
          </a:r>
          <a:endParaRPr lang="el-GR" sz="2000" dirty="0"/>
        </a:p>
      </dgm:t>
    </dgm:pt>
    <dgm:pt modelId="{6A845471-A846-48CA-A82B-FB56B9B8FAB1}" type="parTrans" cxnId="{DABC7248-91C6-4946-84E7-F0C558014B83}">
      <dgm:prSet/>
      <dgm:spPr/>
      <dgm:t>
        <a:bodyPr/>
        <a:lstStyle/>
        <a:p>
          <a:endParaRPr lang="el-GR"/>
        </a:p>
      </dgm:t>
    </dgm:pt>
    <dgm:pt modelId="{24A3E707-DFB9-4CBB-BFC4-AC05A43EFA0D}" type="sibTrans" cxnId="{DABC7248-91C6-4946-84E7-F0C558014B83}">
      <dgm:prSet/>
      <dgm:spPr/>
      <dgm:t>
        <a:bodyPr/>
        <a:lstStyle/>
        <a:p>
          <a:endParaRPr lang="el-GR"/>
        </a:p>
      </dgm:t>
    </dgm:pt>
    <dgm:pt modelId="{801509B0-31BA-44BC-9AD2-4AC2E69F1DD9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l-GR" sz="2000" dirty="0" smtClean="0"/>
            <a:t>Η συμπεριφορά των βίαιων γονέων μεταβιβάζεται στα παιδιά .</a:t>
          </a:r>
          <a:endParaRPr lang="el-GR" sz="2000" dirty="0"/>
        </a:p>
      </dgm:t>
    </dgm:pt>
    <dgm:pt modelId="{E615CF6B-30CE-46B0-9311-8EEF619BB369}" type="parTrans" cxnId="{B9440A2C-9F7D-473C-96B4-81C8433FFFF7}">
      <dgm:prSet/>
      <dgm:spPr/>
      <dgm:t>
        <a:bodyPr/>
        <a:lstStyle/>
        <a:p>
          <a:endParaRPr lang="el-GR"/>
        </a:p>
      </dgm:t>
    </dgm:pt>
    <dgm:pt modelId="{1489F516-AA38-4D5E-A817-CDDBD0B4E33D}" type="sibTrans" cxnId="{B9440A2C-9F7D-473C-96B4-81C8433FFFF7}">
      <dgm:prSet/>
      <dgm:spPr/>
      <dgm:t>
        <a:bodyPr/>
        <a:lstStyle/>
        <a:p>
          <a:endParaRPr lang="el-GR"/>
        </a:p>
      </dgm:t>
    </dgm:pt>
    <dgm:pt modelId="{592EEB4F-2246-4C61-B0B4-F263CC2BA275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el-GR" sz="2000" dirty="0" smtClean="0"/>
            <a:t>Καταπάτηση των ανθρωπίνων δικαιωμάτων.</a:t>
          </a:r>
          <a:endParaRPr lang="el-GR" sz="2000" dirty="0"/>
        </a:p>
      </dgm:t>
    </dgm:pt>
    <dgm:pt modelId="{A65840C1-42C9-40A2-A9FB-CBAB20A6D6C8}" type="parTrans" cxnId="{94295DF5-E941-459A-887D-19E3380E8DC4}">
      <dgm:prSet/>
      <dgm:spPr/>
      <dgm:t>
        <a:bodyPr/>
        <a:lstStyle/>
        <a:p>
          <a:endParaRPr lang="el-GR"/>
        </a:p>
      </dgm:t>
    </dgm:pt>
    <dgm:pt modelId="{77B1746A-C289-4EA6-8B0E-930022E6B77A}" type="sibTrans" cxnId="{94295DF5-E941-459A-887D-19E3380E8DC4}">
      <dgm:prSet/>
      <dgm:spPr/>
      <dgm:t>
        <a:bodyPr/>
        <a:lstStyle/>
        <a:p>
          <a:endParaRPr lang="el-GR"/>
        </a:p>
      </dgm:t>
    </dgm:pt>
    <dgm:pt modelId="{452C335E-D812-4631-886F-FAE9A0916D68}" type="pres">
      <dgm:prSet presAssocID="{EA450324-EEC9-4E99-8F5F-C01F47FA716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CC999D27-5FFB-473D-897B-F8F8C336E5FD}" type="pres">
      <dgm:prSet presAssocID="{EA450324-EEC9-4E99-8F5F-C01F47FA7168}" presName="pyramid" presStyleLbl="node1" presStyleIdx="0" presStyleCnt="1"/>
      <dgm:spPr/>
    </dgm:pt>
    <dgm:pt modelId="{F8D71C50-9922-4570-8D4C-B662981A9772}" type="pres">
      <dgm:prSet presAssocID="{EA450324-EEC9-4E99-8F5F-C01F47FA7168}" presName="theList" presStyleCnt="0"/>
      <dgm:spPr/>
    </dgm:pt>
    <dgm:pt modelId="{19ABEB41-F171-4FDB-87C3-6C5E60F5BDE8}" type="pres">
      <dgm:prSet presAssocID="{8D28F457-E9CC-45C0-85DD-B84324DA203F}" presName="aNode" presStyleLbl="fgAcc1" presStyleIdx="0" presStyleCnt="8" custScaleX="245449" custLinFactNeighborX="-31" custLinFactNeighborY="366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31DA56-04B9-4D59-A096-2463D270DFA2}" type="pres">
      <dgm:prSet presAssocID="{8D28F457-E9CC-45C0-85DD-B84324DA203F}" presName="aSpace" presStyleCnt="0"/>
      <dgm:spPr/>
    </dgm:pt>
    <dgm:pt modelId="{5F3A18EC-7941-49FD-BA30-B47C5FA696E0}" type="pres">
      <dgm:prSet presAssocID="{0CB8D20D-7D56-4C8F-A3A2-611C61C704AC}" presName="aNode" presStyleLbl="fgAcc1" presStyleIdx="1" presStyleCnt="8" custScaleX="2455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2B4AC7-C900-419C-98DD-7E5DAEB57889}" type="pres">
      <dgm:prSet presAssocID="{0CB8D20D-7D56-4C8F-A3A2-611C61C704AC}" presName="aSpace" presStyleCnt="0"/>
      <dgm:spPr/>
    </dgm:pt>
    <dgm:pt modelId="{D8238335-46A9-4C64-A57D-8EF0BAA25E42}" type="pres">
      <dgm:prSet presAssocID="{14EAAAC8-C3AE-403F-9B65-4156C97AFA24}" presName="aNode" presStyleLbl="fgAcc1" presStyleIdx="2" presStyleCnt="8" custScaleX="245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96E572-744E-486F-B63F-3362127BCB14}" type="pres">
      <dgm:prSet presAssocID="{14EAAAC8-C3AE-403F-9B65-4156C97AFA24}" presName="aSpace" presStyleCnt="0"/>
      <dgm:spPr/>
    </dgm:pt>
    <dgm:pt modelId="{9DD11BE5-2043-4171-A9AA-E932C4EBA4C2}" type="pres">
      <dgm:prSet presAssocID="{844B72F8-AD82-4AC0-96CA-486E42BDAA85}" presName="aNode" presStyleLbl="fgAcc1" presStyleIdx="3" presStyleCnt="8" custScaleX="245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886CA2-65F6-4D26-8823-7375EC5CB5B5}" type="pres">
      <dgm:prSet presAssocID="{844B72F8-AD82-4AC0-96CA-486E42BDAA85}" presName="aSpace" presStyleCnt="0"/>
      <dgm:spPr/>
    </dgm:pt>
    <dgm:pt modelId="{D59ACBD5-58A3-4193-AD03-76B26E6DCFD4}" type="pres">
      <dgm:prSet presAssocID="{14B5BD04-7A69-423A-A36A-8D56880CA3C6}" presName="aNode" presStyleLbl="fgAcc1" presStyleIdx="4" presStyleCnt="8" custScaleX="245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F36CE4-67CE-46E8-A4AF-D1170278B59C}" type="pres">
      <dgm:prSet presAssocID="{14B5BD04-7A69-423A-A36A-8D56880CA3C6}" presName="aSpace" presStyleCnt="0"/>
      <dgm:spPr/>
    </dgm:pt>
    <dgm:pt modelId="{5C9CE757-37A4-428F-921F-E73553562CF0}" type="pres">
      <dgm:prSet presAssocID="{F43A5739-7006-4BC4-A4CF-777882B1EC05}" presName="aNode" presStyleLbl="fgAcc1" presStyleIdx="5" presStyleCnt="8" custScaleX="245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36409B-EB52-470F-84B5-53EF1E9601E4}" type="pres">
      <dgm:prSet presAssocID="{F43A5739-7006-4BC4-A4CF-777882B1EC05}" presName="aSpace" presStyleCnt="0"/>
      <dgm:spPr/>
    </dgm:pt>
    <dgm:pt modelId="{DD69A578-A8BD-42B0-BE6A-3815638A3DE1}" type="pres">
      <dgm:prSet presAssocID="{801509B0-31BA-44BC-9AD2-4AC2E69F1DD9}" presName="aNode" presStyleLbl="fgAcc1" presStyleIdx="6" presStyleCnt="8" custScaleX="245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119237-7956-4A72-9E9A-7C4E8EFA11CB}" type="pres">
      <dgm:prSet presAssocID="{801509B0-31BA-44BC-9AD2-4AC2E69F1DD9}" presName="aSpace" presStyleCnt="0"/>
      <dgm:spPr/>
    </dgm:pt>
    <dgm:pt modelId="{F65A4C66-F683-4B11-9F95-4111FF100F04}" type="pres">
      <dgm:prSet presAssocID="{592EEB4F-2246-4C61-B0B4-F263CC2BA275}" presName="aNode" presStyleLbl="fgAcc1" presStyleIdx="7" presStyleCnt="8" custScaleX="245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3790C0-5303-4F89-A2F2-0DAA97AC42D1}" type="pres">
      <dgm:prSet presAssocID="{592EEB4F-2246-4C61-B0B4-F263CC2BA275}" presName="aSpace" presStyleCnt="0"/>
      <dgm:spPr/>
    </dgm:pt>
  </dgm:ptLst>
  <dgm:cxnLst>
    <dgm:cxn modelId="{3EAC2C6A-3CFE-4F64-B50A-525384A5E2DE}" type="presOf" srcId="{EA450324-EEC9-4E99-8F5F-C01F47FA7168}" destId="{452C335E-D812-4631-886F-FAE9A0916D68}" srcOrd="0" destOrd="0" presId="urn:microsoft.com/office/officeart/2005/8/layout/pyramid2"/>
    <dgm:cxn modelId="{8AF0BE8E-9457-436C-9EFC-1FB7FB9A004F}" srcId="{EA450324-EEC9-4E99-8F5F-C01F47FA7168}" destId="{844B72F8-AD82-4AC0-96CA-486E42BDAA85}" srcOrd="3" destOrd="0" parTransId="{7D2F1096-7508-4D5E-9E13-B2593EC7D11D}" sibTransId="{48EE290A-5408-4D42-AB21-489EB7D98151}"/>
    <dgm:cxn modelId="{E61E3412-2FE6-4385-92C1-81E5BC39A84C}" type="presOf" srcId="{592EEB4F-2246-4C61-B0B4-F263CC2BA275}" destId="{F65A4C66-F683-4B11-9F95-4111FF100F04}" srcOrd="0" destOrd="0" presId="urn:microsoft.com/office/officeart/2005/8/layout/pyramid2"/>
    <dgm:cxn modelId="{4E42FC34-C3FA-4C9F-BCC3-E1331DF025A1}" srcId="{EA450324-EEC9-4E99-8F5F-C01F47FA7168}" destId="{8D28F457-E9CC-45C0-85DD-B84324DA203F}" srcOrd="0" destOrd="0" parTransId="{EF76838C-4443-4231-B5D4-11A76D2D946C}" sibTransId="{5E179829-E875-4337-ABF8-41F41CC785FC}"/>
    <dgm:cxn modelId="{28D28830-5C97-4D90-A46C-CB6AF3F57E08}" type="presOf" srcId="{844B72F8-AD82-4AC0-96CA-486E42BDAA85}" destId="{9DD11BE5-2043-4171-A9AA-E932C4EBA4C2}" srcOrd="0" destOrd="0" presId="urn:microsoft.com/office/officeart/2005/8/layout/pyramid2"/>
    <dgm:cxn modelId="{DABC7248-91C6-4946-84E7-F0C558014B83}" srcId="{EA450324-EEC9-4E99-8F5F-C01F47FA7168}" destId="{F43A5739-7006-4BC4-A4CF-777882B1EC05}" srcOrd="5" destOrd="0" parTransId="{6A845471-A846-48CA-A82B-FB56B9B8FAB1}" sibTransId="{24A3E707-DFB9-4CBB-BFC4-AC05A43EFA0D}"/>
    <dgm:cxn modelId="{A51BC807-312F-49D6-B538-2B49F488C174}" srcId="{EA450324-EEC9-4E99-8F5F-C01F47FA7168}" destId="{14EAAAC8-C3AE-403F-9B65-4156C97AFA24}" srcOrd="2" destOrd="0" parTransId="{6AF350A0-CD58-4E8E-B3A0-CB60F2169EE2}" sibTransId="{F19117FE-1EDD-426C-BA3C-9CF1F9F7085C}"/>
    <dgm:cxn modelId="{94295DF5-E941-459A-887D-19E3380E8DC4}" srcId="{EA450324-EEC9-4E99-8F5F-C01F47FA7168}" destId="{592EEB4F-2246-4C61-B0B4-F263CC2BA275}" srcOrd="7" destOrd="0" parTransId="{A65840C1-42C9-40A2-A9FB-CBAB20A6D6C8}" sibTransId="{77B1746A-C289-4EA6-8B0E-930022E6B77A}"/>
    <dgm:cxn modelId="{C6A8DFCE-BA50-43AE-9604-0F5090CB3E28}" type="presOf" srcId="{8D28F457-E9CC-45C0-85DD-B84324DA203F}" destId="{19ABEB41-F171-4FDB-87C3-6C5E60F5BDE8}" srcOrd="0" destOrd="0" presId="urn:microsoft.com/office/officeart/2005/8/layout/pyramid2"/>
    <dgm:cxn modelId="{B9440A2C-9F7D-473C-96B4-81C8433FFFF7}" srcId="{EA450324-EEC9-4E99-8F5F-C01F47FA7168}" destId="{801509B0-31BA-44BC-9AD2-4AC2E69F1DD9}" srcOrd="6" destOrd="0" parTransId="{E615CF6B-30CE-46B0-9311-8EEF619BB369}" sibTransId="{1489F516-AA38-4D5E-A817-CDDBD0B4E33D}"/>
    <dgm:cxn modelId="{7D4A6C54-BC47-4AE1-83F9-C2FA7A73E30A}" type="presOf" srcId="{14EAAAC8-C3AE-403F-9B65-4156C97AFA24}" destId="{D8238335-46A9-4C64-A57D-8EF0BAA25E42}" srcOrd="0" destOrd="0" presId="urn:microsoft.com/office/officeart/2005/8/layout/pyramid2"/>
    <dgm:cxn modelId="{3EF8FC2E-7414-4C21-BBA8-568E916A86D2}" type="presOf" srcId="{801509B0-31BA-44BC-9AD2-4AC2E69F1DD9}" destId="{DD69A578-A8BD-42B0-BE6A-3815638A3DE1}" srcOrd="0" destOrd="0" presId="urn:microsoft.com/office/officeart/2005/8/layout/pyramid2"/>
    <dgm:cxn modelId="{066BCAFB-0FD7-4BC6-B847-80521277C8CB}" srcId="{EA450324-EEC9-4E99-8F5F-C01F47FA7168}" destId="{14B5BD04-7A69-423A-A36A-8D56880CA3C6}" srcOrd="4" destOrd="0" parTransId="{DB076ECC-4517-48FE-AB3C-E5AE75224613}" sibTransId="{94E6F846-4C4C-49DC-9440-6E7BA25BEE9F}"/>
    <dgm:cxn modelId="{6298E4AB-2FB7-411E-ACA0-022FD7FC34B7}" type="presOf" srcId="{14B5BD04-7A69-423A-A36A-8D56880CA3C6}" destId="{D59ACBD5-58A3-4193-AD03-76B26E6DCFD4}" srcOrd="0" destOrd="0" presId="urn:microsoft.com/office/officeart/2005/8/layout/pyramid2"/>
    <dgm:cxn modelId="{87575F47-0A5C-413A-9532-323B15D9C56A}" srcId="{EA450324-EEC9-4E99-8F5F-C01F47FA7168}" destId="{0CB8D20D-7D56-4C8F-A3A2-611C61C704AC}" srcOrd="1" destOrd="0" parTransId="{D1AC9163-3A6E-43BF-8120-05EDF4BB33A0}" sibTransId="{F34D49F1-E6B2-43ED-8391-469F5D5FC211}"/>
    <dgm:cxn modelId="{A97BFD5D-CFE0-4293-8B5B-8273E70EC71E}" type="presOf" srcId="{F43A5739-7006-4BC4-A4CF-777882B1EC05}" destId="{5C9CE757-37A4-428F-921F-E73553562CF0}" srcOrd="0" destOrd="0" presId="urn:microsoft.com/office/officeart/2005/8/layout/pyramid2"/>
    <dgm:cxn modelId="{7DBFA0B0-9BB8-412D-ABD0-BB1754089BAD}" type="presOf" srcId="{0CB8D20D-7D56-4C8F-A3A2-611C61C704AC}" destId="{5F3A18EC-7941-49FD-BA30-B47C5FA696E0}" srcOrd="0" destOrd="0" presId="urn:microsoft.com/office/officeart/2005/8/layout/pyramid2"/>
    <dgm:cxn modelId="{AAAC8EA9-DBFD-465C-9F4A-7F64F0F2F676}" type="presParOf" srcId="{452C335E-D812-4631-886F-FAE9A0916D68}" destId="{CC999D27-5FFB-473D-897B-F8F8C336E5FD}" srcOrd="0" destOrd="0" presId="urn:microsoft.com/office/officeart/2005/8/layout/pyramid2"/>
    <dgm:cxn modelId="{793A8D39-03E1-4528-B7AB-E0C48D78BF8D}" type="presParOf" srcId="{452C335E-D812-4631-886F-FAE9A0916D68}" destId="{F8D71C50-9922-4570-8D4C-B662981A9772}" srcOrd="1" destOrd="0" presId="urn:microsoft.com/office/officeart/2005/8/layout/pyramid2"/>
    <dgm:cxn modelId="{C390170A-2BED-4CE7-A631-DABCD30486B0}" type="presParOf" srcId="{F8D71C50-9922-4570-8D4C-B662981A9772}" destId="{19ABEB41-F171-4FDB-87C3-6C5E60F5BDE8}" srcOrd="0" destOrd="0" presId="urn:microsoft.com/office/officeart/2005/8/layout/pyramid2"/>
    <dgm:cxn modelId="{C6BA7738-09C9-4D4A-B33D-E48CDBD6C3F9}" type="presParOf" srcId="{F8D71C50-9922-4570-8D4C-B662981A9772}" destId="{7C31DA56-04B9-4D59-A096-2463D270DFA2}" srcOrd="1" destOrd="0" presId="urn:microsoft.com/office/officeart/2005/8/layout/pyramid2"/>
    <dgm:cxn modelId="{EA2EBE1D-691D-4300-B18B-9F865695EE17}" type="presParOf" srcId="{F8D71C50-9922-4570-8D4C-B662981A9772}" destId="{5F3A18EC-7941-49FD-BA30-B47C5FA696E0}" srcOrd="2" destOrd="0" presId="urn:microsoft.com/office/officeart/2005/8/layout/pyramid2"/>
    <dgm:cxn modelId="{946070FC-0166-4F60-8352-7922B9EAE350}" type="presParOf" srcId="{F8D71C50-9922-4570-8D4C-B662981A9772}" destId="{8E2B4AC7-C900-419C-98DD-7E5DAEB57889}" srcOrd="3" destOrd="0" presId="urn:microsoft.com/office/officeart/2005/8/layout/pyramid2"/>
    <dgm:cxn modelId="{FBA1E840-B3FD-41B1-B039-DBF46DB5FCAB}" type="presParOf" srcId="{F8D71C50-9922-4570-8D4C-B662981A9772}" destId="{D8238335-46A9-4C64-A57D-8EF0BAA25E42}" srcOrd="4" destOrd="0" presId="urn:microsoft.com/office/officeart/2005/8/layout/pyramid2"/>
    <dgm:cxn modelId="{5C40451D-406C-4325-84AA-96F3B21A4A63}" type="presParOf" srcId="{F8D71C50-9922-4570-8D4C-B662981A9772}" destId="{6196E572-744E-486F-B63F-3362127BCB14}" srcOrd="5" destOrd="0" presId="urn:microsoft.com/office/officeart/2005/8/layout/pyramid2"/>
    <dgm:cxn modelId="{74DF8A37-DB6A-480A-B377-88EAE8D3115D}" type="presParOf" srcId="{F8D71C50-9922-4570-8D4C-B662981A9772}" destId="{9DD11BE5-2043-4171-A9AA-E932C4EBA4C2}" srcOrd="6" destOrd="0" presId="urn:microsoft.com/office/officeart/2005/8/layout/pyramid2"/>
    <dgm:cxn modelId="{7E00CF73-5DE6-476B-BBA7-868B414E8E3B}" type="presParOf" srcId="{F8D71C50-9922-4570-8D4C-B662981A9772}" destId="{3B886CA2-65F6-4D26-8823-7375EC5CB5B5}" srcOrd="7" destOrd="0" presId="urn:microsoft.com/office/officeart/2005/8/layout/pyramid2"/>
    <dgm:cxn modelId="{8066C955-0D60-44E5-9522-EE59975A2609}" type="presParOf" srcId="{F8D71C50-9922-4570-8D4C-B662981A9772}" destId="{D59ACBD5-58A3-4193-AD03-76B26E6DCFD4}" srcOrd="8" destOrd="0" presId="urn:microsoft.com/office/officeart/2005/8/layout/pyramid2"/>
    <dgm:cxn modelId="{C8AC57A1-5368-4826-AFB5-A09BFE308A4E}" type="presParOf" srcId="{F8D71C50-9922-4570-8D4C-B662981A9772}" destId="{78F36CE4-67CE-46E8-A4AF-D1170278B59C}" srcOrd="9" destOrd="0" presId="urn:microsoft.com/office/officeart/2005/8/layout/pyramid2"/>
    <dgm:cxn modelId="{7E45B812-E527-4397-8D45-AF6202C8BEAD}" type="presParOf" srcId="{F8D71C50-9922-4570-8D4C-B662981A9772}" destId="{5C9CE757-37A4-428F-921F-E73553562CF0}" srcOrd="10" destOrd="0" presId="urn:microsoft.com/office/officeart/2005/8/layout/pyramid2"/>
    <dgm:cxn modelId="{329A3272-6F2B-4FD3-BECF-B1B65F1D9A6F}" type="presParOf" srcId="{F8D71C50-9922-4570-8D4C-B662981A9772}" destId="{2D36409B-EB52-470F-84B5-53EF1E9601E4}" srcOrd="11" destOrd="0" presId="urn:microsoft.com/office/officeart/2005/8/layout/pyramid2"/>
    <dgm:cxn modelId="{3A79FDC8-55AF-4932-A077-E30E35AF24EF}" type="presParOf" srcId="{F8D71C50-9922-4570-8D4C-B662981A9772}" destId="{DD69A578-A8BD-42B0-BE6A-3815638A3DE1}" srcOrd="12" destOrd="0" presId="urn:microsoft.com/office/officeart/2005/8/layout/pyramid2"/>
    <dgm:cxn modelId="{4FBB372B-9ED5-449F-AF9A-3A6C982C5804}" type="presParOf" srcId="{F8D71C50-9922-4570-8D4C-B662981A9772}" destId="{AE119237-7956-4A72-9E9A-7C4E8EFA11CB}" srcOrd="13" destOrd="0" presId="urn:microsoft.com/office/officeart/2005/8/layout/pyramid2"/>
    <dgm:cxn modelId="{CEAA1E26-E64C-4934-80E7-4BB33F749C92}" type="presParOf" srcId="{F8D71C50-9922-4570-8D4C-B662981A9772}" destId="{F65A4C66-F683-4B11-9F95-4111FF100F04}" srcOrd="14" destOrd="0" presId="urn:microsoft.com/office/officeart/2005/8/layout/pyramid2"/>
    <dgm:cxn modelId="{1F3FDCB4-85AF-4176-9DF5-585B085BB4DE}" type="presParOf" srcId="{F8D71C50-9922-4570-8D4C-B662981A9772}" destId="{2C3790C0-5303-4F89-A2F2-0DAA97AC42D1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84683-4813-4A83-BBA1-45BC037FC83F}" type="doc">
      <dgm:prSet loTypeId="urn:microsoft.com/office/officeart/2005/8/layout/lProcess3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l-GR"/>
        </a:p>
      </dgm:t>
    </dgm:pt>
    <dgm:pt modelId="{CF1ADA0C-FAB1-4A63-9DB5-3A7B3866DC86}">
      <dgm:prSet custT="1"/>
      <dgm:spPr>
        <a:xfrm>
          <a:off x="0" y="2628"/>
          <a:ext cx="6391361" cy="846355"/>
        </a:xfrm>
        <a:prstGeom prst="chevron">
          <a:avLst/>
        </a:prstGeom>
        <a:solidFill>
          <a:srgbClr val="B32C16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sz="24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ΤΙΤΛΟΣ ΕΡΓΑΣΙΑΣ :   </a:t>
          </a:r>
          <a:r>
            <a:rPr lang="el-GR" sz="2400" dirty="0" err="1" smtClean="0">
              <a:solidFill>
                <a:srgbClr val="FFC000"/>
              </a:solidFill>
              <a:latin typeface="Century Schoolbook"/>
              <a:ea typeface="+mn-ea"/>
              <a:cs typeface="+mn-cs"/>
            </a:rPr>
            <a:t>΄΄</a:t>
          </a:r>
          <a:r>
            <a:rPr lang="el-GR" sz="2400" dirty="0" smtClean="0">
              <a:solidFill>
                <a:srgbClr val="FFC000"/>
              </a:solidFill>
              <a:latin typeface="Century Schoolbook"/>
              <a:ea typeface="+mn-ea"/>
              <a:cs typeface="+mn-cs"/>
            </a:rPr>
            <a:t> ΦΟΒ – ΒΙΑ </a:t>
          </a:r>
          <a:r>
            <a:rPr lang="el-GR" sz="2400" dirty="0" err="1" smtClean="0">
              <a:solidFill>
                <a:srgbClr val="FFC000"/>
              </a:solidFill>
              <a:latin typeface="Century Schoolbook"/>
              <a:ea typeface="+mn-ea"/>
              <a:cs typeface="+mn-cs"/>
            </a:rPr>
            <a:t>΄΄</a:t>
          </a:r>
          <a:endParaRPr lang="el-GR" sz="2400" dirty="0">
            <a:solidFill>
              <a:srgbClr val="FFC000"/>
            </a:solidFill>
            <a:latin typeface="Century Schoolbook"/>
            <a:ea typeface="+mn-ea"/>
            <a:cs typeface="+mn-cs"/>
          </a:endParaRPr>
        </a:p>
      </dgm:t>
    </dgm:pt>
    <dgm:pt modelId="{D4715781-167A-4592-A30F-44CE75CAD0EB}" type="parTrans" cxnId="{19B74B47-AF0D-4245-AD6E-7DB8209097E2}">
      <dgm:prSet/>
      <dgm:spPr/>
      <dgm:t>
        <a:bodyPr/>
        <a:lstStyle/>
        <a:p>
          <a:endParaRPr lang="el-GR"/>
        </a:p>
      </dgm:t>
    </dgm:pt>
    <dgm:pt modelId="{963E51AA-CCF3-4894-812A-0E185A342BE8}" type="sibTrans" cxnId="{19B74B47-AF0D-4245-AD6E-7DB8209097E2}">
      <dgm:prSet/>
      <dgm:spPr/>
      <dgm:t>
        <a:bodyPr/>
        <a:lstStyle/>
        <a:p>
          <a:endParaRPr lang="el-GR"/>
        </a:p>
      </dgm:t>
    </dgm:pt>
    <dgm:pt modelId="{AF050601-E047-49B9-BD0C-F31FFCC44CFE}">
      <dgm:prSet custT="1"/>
      <dgm:spPr>
        <a:xfrm>
          <a:off x="0" y="967474"/>
          <a:ext cx="5797135" cy="84635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sz="24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Σχολικό έτος:  2014-2015</a:t>
          </a:r>
          <a:endParaRPr lang="el-GR" sz="24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3CF1D349-A659-4BBA-92F9-F8E5F246CA27}" type="parTrans" cxnId="{1088D3C7-98C8-4BEA-B564-91BF62776820}">
      <dgm:prSet/>
      <dgm:spPr/>
      <dgm:t>
        <a:bodyPr/>
        <a:lstStyle/>
        <a:p>
          <a:endParaRPr lang="el-GR"/>
        </a:p>
      </dgm:t>
    </dgm:pt>
    <dgm:pt modelId="{53FD4057-E3A6-4F2D-A39A-45D076363038}" type="sibTrans" cxnId="{1088D3C7-98C8-4BEA-B564-91BF62776820}">
      <dgm:prSet/>
      <dgm:spPr/>
      <dgm:t>
        <a:bodyPr/>
        <a:lstStyle/>
        <a:p>
          <a:endParaRPr lang="el-GR"/>
        </a:p>
      </dgm:t>
    </dgm:pt>
    <dgm:pt modelId="{75B43BEE-516F-47C9-B3B3-AA28006F6923}">
      <dgm:prSet/>
      <dgm:spPr>
        <a:xfrm>
          <a:off x="0" y="1924050"/>
          <a:ext cx="6400798" cy="846355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Α΄Τετράμηνο</a:t>
          </a:r>
          <a:endParaRPr lang="el-GR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A0FB769E-9E9A-4CE2-AC4C-040BDFCA2BA0}" type="parTrans" cxnId="{2770FC18-6511-4DFA-9D53-E8952BD67C8A}">
      <dgm:prSet/>
      <dgm:spPr/>
      <dgm:t>
        <a:bodyPr/>
        <a:lstStyle/>
        <a:p>
          <a:endParaRPr lang="el-GR"/>
        </a:p>
      </dgm:t>
    </dgm:pt>
    <dgm:pt modelId="{9016F915-168C-483A-8E5E-F08C77398580}" type="sibTrans" cxnId="{2770FC18-6511-4DFA-9D53-E8952BD67C8A}">
      <dgm:prSet/>
      <dgm:spPr/>
      <dgm:t>
        <a:bodyPr/>
        <a:lstStyle/>
        <a:p>
          <a:endParaRPr lang="el-GR"/>
        </a:p>
      </dgm:t>
    </dgm:pt>
    <dgm:pt modelId="{9F0E8FDB-0D4E-467B-8AA6-8A5481CC6BDC}" type="pres">
      <dgm:prSet presAssocID="{13184683-4813-4A83-BBA1-45BC037FC8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50A3C5F-1837-4CAC-952C-91A7650CC65A}" type="pres">
      <dgm:prSet presAssocID="{CF1ADA0C-FAB1-4A63-9DB5-3A7B3866DC86}" presName="horFlow" presStyleCnt="0"/>
      <dgm:spPr/>
    </dgm:pt>
    <dgm:pt modelId="{F2C8A5E6-8CA9-49ED-BC2F-3D16920B5400}" type="pres">
      <dgm:prSet presAssocID="{CF1ADA0C-FAB1-4A63-9DB5-3A7B3866DC86}" presName="bigChev" presStyleLbl="node1" presStyleIdx="0" presStyleCnt="3" custScaleX="302065"/>
      <dgm:spPr/>
      <dgm:t>
        <a:bodyPr/>
        <a:lstStyle/>
        <a:p>
          <a:endParaRPr lang="el-GR"/>
        </a:p>
      </dgm:t>
    </dgm:pt>
    <dgm:pt modelId="{9214CDE5-166D-4251-8E0D-2C49EBA9F882}" type="pres">
      <dgm:prSet presAssocID="{CF1ADA0C-FAB1-4A63-9DB5-3A7B3866DC86}" presName="vSp" presStyleCnt="0"/>
      <dgm:spPr/>
    </dgm:pt>
    <dgm:pt modelId="{4F4B6A6D-9117-4FEC-A647-42606E7DA1E6}" type="pres">
      <dgm:prSet presAssocID="{AF050601-E047-49B9-BD0C-F31FFCC44CFE}" presName="horFlow" presStyleCnt="0"/>
      <dgm:spPr/>
    </dgm:pt>
    <dgm:pt modelId="{7571BF33-4BC9-4F3F-9276-6C7F1A14A76D}" type="pres">
      <dgm:prSet presAssocID="{AF050601-E047-49B9-BD0C-F31FFCC44CFE}" presName="bigChev" presStyleLbl="node1" presStyleIdx="1" presStyleCnt="3" custScaleX="273981"/>
      <dgm:spPr/>
      <dgm:t>
        <a:bodyPr/>
        <a:lstStyle/>
        <a:p>
          <a:endParaRPr lang="el-GR"/>
        </a:p>
      </dgm:t>
    </dgm:pt>
    <dgm:pt modelId="{FACEBAE3-BCF3-401C-8853-6EEC5F620D5C}" type="pres">
      <dgm:prSet presAssocID="{AF050601-E047-49B9-BD0C-F31FFCC44CFE}" presName="vSp" presStyleCnt="0"/>
      <dgm:spPr/>
    </dgm:pt>
    <dgm:pt modelId="{BAD32829-2CE6-4C6E-B212-8B7480AA1C12}" type="pres">
      <dgm:prSet presAssocID="{75B43BEE-516F-47C9-B3B3-AA28006F6923}" presName="horFlow" presStyleCnt="0"/>
      <dgm:spPr/>
    </dgm:pt>
    <dgm:pt modelId="{B86B1863-DA62-4F70-A648-4A54B8D5671D}" type="pres">
      <dgm:prSet presAssocID="{75B43BEE-516F-47C9-B3B3-AA28006F6923}" presName="bigChev" presStyleLbl="node1" presStyleIdx="2" presStyleCnt="3" custScaleX="302511" custLinFactNeighborX="-1576" custLinFactNeighborY="-977"/>
      <dgm:spPr/>
      <dgm:t>
        <a:bodyPr/>
        <a:lstStyle/>
        <a:p>
          <a:endParaRPr lang="el-GR"/>
        </a:p>
      </dgm:t>
    </dgm:pt>
  </dgm:ptLst>
  <dgm:cxnLst>
    <dgm:cxn modelId="{80272179-BD22-448E-9BBD-0ACD5D0183CC}" type="presOf" srcId="{75B43BEE-516F-47C9-B3B3-AA28006F6923}" destId="{B86B1863-DA62-4F70-A648-4A54B8D5671D}" srcOrd="0" destOrd="0" presId="urn:microsoft.com/office/officeart/2005/8/layout/lProcess3"/>
    <dgm:cxn modelId="{1088D3C7-98C8-4BEA-B564-91BF62776820}" srcId="{13184683-4813-4A83-BBA1-45BC037FC83F}" destId="{AF050601-E047-49B9-BD0C-F31FFCC44CFE}" srcOrd="1" destOrd="0" parTransId="{3CF1D349-A659-4BBA-92F9-F8E5F246CA27}" sibTransId="{53FD4057-E3A6-4F2D-A39A-45D076363038}"/>
    <dgm:cxn modelId="{2770FC18-6511-4DFA-9D53-E8952BD67C8A}" srcId="{13184683-4813-4A83-BBA1-45BC037FC83F}" destId="{75B43BEE-516F-47C9-B3B3-AA28006F6923}" srcOrd="2" destOrd="0" parTransId="{A0FB769E-9E9A-4CE2-AC4C-040BDFCA2BA0}" sibTransId="{9016F915-168C-483A-8E5E-F08C77398580}"/>
    <dgm:cxn modelId="{4A68C7FD-FB89-438A-9439-E107F7F28C1D}" type="presOf" srcId="{13184683-4813-4A83-BBA1-45BC037FC83F}" destId="{9F0E8FDB-0D4E-467B-8AA6-8A5481CC6BDC}" srcOrd="0" destOrd="0" presId="urn:microsoft.com/office/officeart/2005/8/layout/lProcess3"/>
    <dgm:cxn modelId="{2142D664-BF97-4601-9D9B-13E0317D634D}" type="presOf" srcId="{CF1ADA0C-FAB1-4A63-9DB5-3A7B3866DC86}" destId="{F2C8A5E6-8CA9-49ED-BC2F-3D16920B5400}" srcOrd="0" destOrd="0" presId="urn:microsoft.com/office/officeart/2005/8/layout/lProcess3"/>
    <dgm:cxn modelId="{19B74B47-AF0D-4245-AD6E-7DB8209097E2}" srcId="{13184683-4813-4A83-BBA1-45BC037FC83F}" destId="{CF1ADA0C-FAB1-4A63-9DB5-3A7B3866DC86}" srcOrd="0" destOrd="0" parTransId="{D4715781-167A-4592-A30F-44CE75CAD0EB}" sibTransId="{963E51AA-CCF3-4894-812A-0E185A342BE8}"/>
    <dgm:cxn modelId="{DB4EBD0E-A0C3-403B-8067-4E4B5F0C4302}" type="presOf" srcId="{AF050601-E047-49B9-BD0C-F31FFCC44CFE}" destId="{7571BF33-4BC9-4F3F-9276-6C7F1A14A76D}" srcOrd="0" destOrd="0" presId="urn:microsoft.com/office/officeart/2005/8/layout/lProcess3"/>
    <dgm:cxn modelId="{A3372D76-6722-41F0-B0A3-F316A00D02A8}" type="presParOf" srcId="{9F0E8FDB-0D4E-467B-8AA6-8A5481CC6BDC}" destId="{E50A3C5F-1837-4CAC-952C-91A7650CC65A}" srcOrd="0" destOrd="0" presId="urn:microsoft.com/office/officeart/2005/8/layout/lProcess3"/>
    <dgm:cxn modelId="{574C1B70-53C1-4499-B305-75A97BA85661}" type="presParOf" srcId="{E50A3C5F-1837-4CAC-952C-91A7650CC65A}" destId="{F2C8A5E6-8CA9-49ED-BC2F-3D16920B5400}" srcOrd="0" destOrd="0" presId="urn:microsoft.com/office/officeart/2005/8/layout/lProcess3"/>
    <dgm:cxn modelId="{885C388D-B45E-4B67-944B-C093F545DC13}" type="presParOf" srcId="{9F0E8FDB-0D4E-467B-8AA6-8A5481CC6BDC}" destId="{9214CDE5-166D-4251-8E0D-2C49EBA9F882}" srcOrd="1" destOrd="0" presId="urn:microsoft.com/office/officeart/2005/8/layout/lProcess3"/>
    <dgm:cxn modelId="{2EB7B90C-287F-4D4D-A0FE-5D578CB398DB}" type="presParOf" srcId="{9F0E8FDB-0D4E-467B-8AA6-8A5481CC6BDC}" destId="{4F4B6A6D-9117-4FEC-A647-42606E7DA1E6}" srcOrd="2" destOrd="0" presId="urn:microsoft.com/office/officeart/2005/8/layout/lProcess3"/>
    <dgm:cxn modelId="{43790524-4D65-4DA4-A237-7FA218920BF6}" type="presParOf" srcId="{4F4B6A6D-9117-4FEC-A647-42606E7DA1E6}" destId="{7571BF33-4BC9-4F3F-9276-6C7F1A14A76D}" srcOrd="0" destOrd="0" presId="urn:microsoft.com/office/officeart/2005/8/layout/lProcess3"/>
    <dgm:cxn modelId="{21099934-483A-4D8C-B08A-AA14BDB9C0CD}" type="presParOf" srcId="{9F0E8FDB-0D4E-467B-8AA6-8A5481CC6BDC}" destId="{FACEBAE3-BCF3-401C-8853-6EEC5F620D5C}" srcOrd="3" destOrd="0" presId="urn:microsoft.com/office/officeart/2005/8/layout/lProcess3"/>
    <dgm:cxn modelId="{034F04E3-F4D7-4158-B68B-3DB41C0E3D08}" type="presParOf" srcId="{9F0E8FDB-0D4E-467B-8AA6-8A5481CC6BDC}" destId="{BAD32829-2CE6-4C6E-B212-8B7480AA1C12}" srcOrd="4" destOrd="0" presId="urn:microsoft.com/office/officeart/2005/8/layout/lProcess3"/>
    <dgm:cxn modelId="{D8E017F0-D2DA-4CD7-B926-087EEB1DB614}" type="presParOf" srcId="{BAD32829-2CE6-4C6E-B212-8B7480AA1C12}" destId="{B86B1863-DA62-4F70-A648-4A54B8D5671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82C9A-15F1-4B03-97CA-58BB16315B8B}" type="doc">
      <dgm:prSet loTypeId="urn:microsoft.com/office/officeart/2005/8/layout/h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l-GR"/>
        </a:p>
      </dgm:t>
    </dgm:pt>
    <dgm:pt modelId="{FF04470E-5269-4B36-B4C3-059C80A67780}">
      <dgm:prSet custT="1"/>
      <dgm:spPr>
        <a:xfrm>
          <a:off x="0" y="-492368"/>
          <a:ext cx="7764809" cy="2770685"/>
        </a:xfrm>
        <a:prstGeom prst="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l-GR" sz="4400" b="1" u="sng" dirty="0" smtClean="0">
              <a:solidFill>
                <a:srgbClr val="7598D9">
                  <a:lumMod val="50000"/>
                </a:srgbClr>
              </a:solidFill>
              <a:latin typeface="Century Schoolbook"/>
              <a:ea typeface="+mn-ea"/>
              <a:cs typeface="+mn-cs"/>
            </a:rPr>
            <a:t>ΤΑΞΗ Α4</a:t>
          </a:r>
          <a:endParaRPr lang="el-GR" sz="4400" b="1" u="sng" dirty="0">
            <a:solidFill>
              <a:srgbClr val="7598D9">
                <a:lumMod val="5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15A063D2-49C3-44ED-B08C-74CB91B3DFF2}" type="parTrans" cxnId="{071D152E-A65C-475D-9F87-A12E474E8E4F}">
      <dgm:prSet/>
      <dgm:spPr/>
      <dgm:t>
        <a:bodyPr/>
        <a:lstStyle/>
        <a:p>
          <a:endParaRPr lang="el-GR"/>
        </a:p>
      </dgm:t>
    </dgm:pt>
    <dgm:pt modelId="{8793BE07-8B68-4D62-A69F-16415B36AB7E}" type="sibTrans" cxnId="{071D152E-A65C-475D-9F87-A12E474E8E4F}">
      <dgm:prSet/>
      <dgm:spPr/>
      <dgm:t>
        <a:bodyPr/>
        <a:lstStyle/>
        <a:p>
          <a:endParaRPr lang="el-GR"/>
        </a:p>
      </dgm:t>
    </dgm:pt>
    <dgm:pt modelId="{B2A6E79E-6CDD-43DC-97C0-E16A920D63E0}" type="pres">
      <dgm:prSet presAssocID="{3AD82C9A-15F1-4B03-97CA-58BB16315B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77E8BB2-516E-4D31-B9C6-125E7D033213}" type="pres">
      <dgm:prSet presAssocID="{FF04470E-5269-4B36-B4C3-059C80A67780}" presName="composite" presStyleCnt="0"/>
      <dgm:spPr/>
    </dgm:pt>
    <dgm:pt modelId="{61EA4357-EBC3-4B02-B0C2-E418F5451F0C}" type="pres">
      <dgm:prSet presAssocID="{FF04470E-5269-4B36-B4C3-059C80A67780}" presName="parTx" presStyleLbl="alignNode1" presStyleIdx="0" presStyleCnt="1" custScaleY="245518" custLinFactNeighborX="-601" custLinFactNeighborY="-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A41E57-8356-4140-9A96-2FF588774EF3}" type="pres">
      <dgm:prSet presAssocID="{FF04470E-5269-4B36-B4C3-059C80A67780}" presName="desTx" presStyleLbl="alignAccFollowNode1" presStyleIdx="0" presStyleCnt="1" custLinFactNeighborX="-552" custLinFactNeighborY="7047">
        <dgm:presLayoutVars>
          <dgm:bulletEnabled val="1"/>
        </dgm:presLayoutVars>
      </dgm:prSet>
      <dgm:spPr>
        <a:xfrm>
          <a:off x="0" y="1472702"/>
          <a:ext cx="7764809" cy="219600"/>
        </a:xfrm>
        <a:prstGeom prst="rect">
          <a:avLst/>
        </a:prstGeom>
        <a:solidFill>
          <a:srgbClr val="FE863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2097861D-548B-4E4A-9F67-C8AEA3316415}" type="presOf" srcId="{FF04470E-5269-4B36-B4C3-059C80A67780}" destId="{61EA4357-EBC3-4B02-B0C2-E418F5451F0C}" srcOrd="0" destOrd="0" presId="urn:microsoft.com/office/officeart/2005/8/layout/hList1"/>
    <dgm:cxn modelId="{071D152E-A65C-475D-9F87-A12E474E8E4F}" srcId="{3AD82C9A-15F1-4B03-97CA-58BB16315B8B}" destId="{FF04470E-5269-4B36-B4C3-059C80A67780}" srcOrd="0" destOrd="0" parTransId="{15A063D2-49C3-44ED-B08C-74CB91B3DFF2}" sibTransId="{8793BE07-8B68-4D62-A69F-16415B36AB7E}"/>
    <dgm:cxn modelId="{8774B88E-E527-4350-89DB-6385B7C669A3}" type="presOf" srcId="{3AD82C9A-15F1-4B03-97CA-58BB16315B8B}" destId="{B2A6E79E-6CDD-43DC-97C0-E16A920D63E0}" srcOrd="0" destOrd="0" presId="urn:microsoft.com/office/officeart/2005/8/layout/hList1"/>
    <dgm:cxn modelId="{E2688769-529C-433D-980B-D894D3A1BFB7}" type="presParOf" srcId="{B2A6E79E-6CDD-43DC-97C0-E16A920D63E0}" destId="{C77E8BB2-516E-4D31-B9C6-125E7D033213}" srcOrd="0" destOrd="0" presId="urn:microsoft.com/office/officeart/2005/8/layout/hList1"/>
    <dgm:cxn modelId="{73D1B59B-0BFC-4F9B-B11C-24B474A32962}" type="presParOf" srcId="{C77E8BB2-516E-4D31-B9C6-125E7D033213}" destId="{61EA4357-EBC3-4B02-B0C2-E418F5451F0C}" srcOrd="0" destOrd="0" presId="urn:microsoft.com/office/officeart/2005/8/layout/hList1"/>
    <dgm:cxn modelId="{9BFD2694-BA4F-4EE9-84FC-983C81B90414}" type="presParOf" srcId="{C77E8BB2-516E-4D31-B9C6-125E7D033213}" destId="{55A41E57-8356-4140-9A96-2FF588774E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7EE74-61CF-40AD-B123-238381E94146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l-GR"/>
        </a:p>
      </dgm:t>
    </dgm:pt>
    <dgm:pt modelId="{0AF02C2B-1E7E-47AA-8E16-DE96BC81ECC6}">
      <dgm:prSet/>
      <dgm:spPr>
        <a:xfrm>
          <a:off x="0" y="7338"/>
          <a:ext cx="7772400" cy="1271205"/>
        </a:xfrm>
        <a:prstGeom prst="roundRect">
          <a:avLst/>
        </a:prstGeom>
        <a:solidFill>
          <a:srgbClr val="AEBAD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l-GR" b="1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ΚΕΦΑΛΑΙΟ  1</a:t>
          </a:r>
          <a:r>
            <a:rPr lang="el-GR" b="1" baseline="300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ο</a:t>
          </a:r>
          <a:r>
            <a:rPr lang="el-GR" b="1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</a:t>
          </a:r>
          <a:endParaRPr lang="el-GR" b="1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319DC85E-3D11-4D9F-956A-E3810DB49031}" type="parTrans" cxnId="{55461D66-7DA3-4F2C-B85E-B1A955DC55AE}">
      <dgm:prSet/>
      <dgm:spPr/>
      <dgm:t>
        <a:bodyPr/>
        <a:lstStyle/>
        <a:p>
          <a:endParaRPr lang="el-GR"/>
        </a:p>
      </dgm:t>
    </dgm:pt>
    <dgm:pt modelId="{037E1335-C1A7-4490-A23F-F7A4C263784D}" type="sibTrans" cxnId="{55461D66-7DA3-4F2C-B85E-B1A955DC55AE}">
      <dgm:prSet/>
      <dgm:spPr/>
      <dgm:t>
        <a:bodyPr/>
        <a:lstStyle/>
        <a:p>
          <a:endParaRPr lang="el-GR"/>
        </a:p>
      </dgm:t>
    </dgm:pt>
    <dgm:pt modelId="{1D12D476-8FEE-45E5-9E00-A4E3F0C7AE18}" type="pres">
      <dgm:prSet presAssocID="{2827EE74-61CF-40AD-B123-238381E94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AD75A6F-871D-44D7-AB54-AC66EDCF3441}" type="pres">
      <dgm:prSet presAssocID="{0AF02C2B-1E7E-47AA-8E16-DE96BC81EC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FEB76A-7A97-4B36-A570-BF113ACBC631}" type="presOf" srcId="{0AF02C2B-1E7E-47AA-8E16-DE96BC81ECC6}" destId="{CAD75A6F-871D-44D7-AB54-AC66EDCF3441}" srcOrd="0" destOrd="0" presId="urn:microsoft.com/office/officeart/2005/8/layout/vList2"/>
    <dgm:cxn modelId="{55461D66-7DA3-4F2C-B85E-B1A955DC55AE}" srcId="{2827EE74-61CF-40AD-B123-238381E94146}" destId="{0AF02C2B-1E7E-47AA-8E16-DE96BC81ECC6}" srcOrd="0" destOrd="0" parTransId="{319DC85E-3D11-4D9F-956A-E3810DB49031}" sibTransId="{037E1335-C1A7-4490-A23F-F7A4C263784D}"/>
    <dgm:cxn modelId="{31E6CEFC-E2DE-4450-98FF-24AAFAABA8EF}" type="presOf" srcId="{2827EE74-61CF-40AD-B123-238381E94146}" destId="{1D12D476-8FEE-45E5-9E00-A4E3F0C7AE18}" srcOrd="0" destOrd="0" presId="urn:microsoft.com/office/officeart/2005/8/layout/vList2"/>
    <dgm:cxn modelId="{3D472E0C-E0FC-447F-8F59-A08B699436CA}" type="presParOf" srcId="{1D12D476-8FEE-45E5-9E00-A4E3F0C7AE18}" destId="{CAD75A6F-871D-44D7-AB54-AC66EDCF34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299AFF-11E2-4227-B7B6-551D9B4B899C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l-GR"/>
        </a:p>
      </dgm:t>
    </dgm:pt>
    <dgm:pt modelId="{E62CEF55-069C-441B-A111-2EC48981C3C1}">
      <dgm:prSet custT="1"/>
      <dgm:spPr>
        <a:xfrm>
          <a:off x="3122" y="178"/>
          <a:ext cx="6394554" cy="1219794"/>
        </a:xfrm>
        <a:prstGeom prst="round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sz="3600" b="1" u="sng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΄΄ΕΝΔΟΟΙΚΟΓΕΝΕΙΑΚΗ</a:t>
          </a:r>
          <a:r>
            <a:rPr lang="el-GR" sz="3600" b="1" u="sng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ΒΙΑ΄΄</a:t>
          </a:r>
          <a:endParaRPr lang="el-GR" sz="36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41606FA0-F9A9-4447-8678-614C85429755}" type="parTrans" cxnId="{34C33378-6BD8-4988-BFA0-46E2223D377B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4870E5B-3AD1-43D6-95F8-7B5D344C28BC}" type="sibTrans" cxnId="{34C33378-6BD8-4988-BFA0-46E2223D377B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9644C76-9913-49ED-821D-99263A946A0E}">
      <dgm:prSet/>
      <dgm:spPr>
        <a:xfrm>
          <a:off x="3122" y="1236910"/>
          <a:ext cx="2304288" cy="338754"/>
        </a:xfrm>
        <a:prstGeom prst="roundRect">
          <a:avLst/>
        </a:prstGeom>
        <a:solidFill>
          <a:srgbClr val="7598D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b="1" u="sng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Εργάστηκαν οι μαθήτριες:</a:t>
          </a:r>
          <a:endParaRPr lang="el-GR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0FE07209-CC9D-4F0C-B81E-75581AFF1FCF}" type="parTrans" cxnId="{582ACFC2-5F99-41AD-95EF-961EF08C7903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7ACF861-20D8-434B-8D6F-6954DED0BB5F}" type="sibTrans" cxnId="{582ACFC2-5F99-41AD-95EF-961EF08C7903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E372599-1CF3-4EBF-A40D-468CF0398AF6}">
      <dgm:prSet/>
      <dgm:spPr>
        <a:xfrm>
          <a:off x="3122" y="1592602"/>
          <a:ext cx="2304288" cy="338754"/>
        </a:xfrm>
        <a:prstGeom prst="roundRect">
          <a:avLst/>
        </a:prstGeom>
        <a:solidFill>
          <a:srgbClr val="B32C1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Ελευθερία Τσακίρη</a:t>
          </a:r>
          <a:endParaRPr lang="el-GR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A7026BA1-6810-422B-90AA-7D812422282E}" type="parTrans" cxnId="{068386D8-79F6-4400-B426-25B5373454D4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44D25FD-EE97-46A9-8C99-9811E6CA6843}" type="sibTrans" cxnId="{068386D8-79F6-4400-B426-25B5373454D4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F6B87DB-7019-450D-BAAE-31DF31C27059}">
      <dgm:prSet/>
      <dgm:spPr>
        <a:xfrm>
          <a:off x="3122" y="1948295"/>
          <a:ext cx="2304288" cy="338754"/>
        </a:xfrm>
        <a:prstGeom prst="roundRect">
          <a:avLst/>
        </a:prstGeom>
        <a:solidFill>
          <a:srgbClr val="F5CD2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Σταματέλου</a:t>
          </a:r>
          <a:r>
            <a:rPr lang="el-GR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Μαρία</a:t>
          </a:r>
          <a:endParaRPr lang="el-GR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44739C15-55D3-4DD5-8011-F1811803192D}" type="parTrans" cxnId="{119F7C9F-4E78-40D9-84BC-37918AB4DC71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0CCDDB42-A8E2-4428-ADD7-5C84D4B62626}" type="sibTrans" cxnId="{119F7C9F-4E78-40D9-84BC-37918AB4DC71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DCEB7F6-1AB3-4C6A-B5F6-9E4E8FB1A1D0}">
      <dgm:prSet/>
      <dgm:spPr>
        <a:xfrm>
          <a:off x="3122" y="2303987"/>
          <a:ext cx="2304288" cy="338754"/>
        </a:xfrm>
        <a:prstGeom prst="roundRect">
          <a:avLst/>
        </a:prstGeom>
        <a:solidFill>
          <a:srgbClr val="AEBAD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Φλώρου Σοφία</a:t>
          </a:r>
          <a:endParaRPr lang="el-GR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71733A84-A07F-4607-843F-81E698976661}" type="parTrans" cxnId="{785EAA7D-6A0B-40BF-8F32-819AFDA16AEC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532B3B2-75CE-4101-8B08-594D9552F30B}" type="sibTrans" cxnId="{785EAA7D-6A0B-40BF-8F32-819AFDA16AEC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C2A9C00-7765-4FDC-A284-FB2371C2E896}">
      <dgm:prSet/>
      <dgm:spPr>
        <a:xfrm>
          <a:off x="3122" y="2659680"/>
          <a:ext cx="2304288" cy="338754"/>
        </a:xfrm>
        <a:prstGeom prst="roundRect">
          <a:avLst/>
        </a:prstGeom>
        <a:solidFill>
          <a:srgbClr val="777C84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Τουσούνη</a:t>
          </a:r>
          <a:r>
            <a:rPr lang="el-GR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Βιργινία</a:t>
          </a:r>
          <a:endParaRPr lang="el-GR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57143E6D-7140-45B3-B1F2-13A8F5841568}" type="parTrans" cxnId="{D789646B-24D5-448D-B9A0-1CDB5C34658A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596DF42-D504-42CF-B64E-1357E4B5A588}" type="sibTrans" cxnId="{D789646B-24D5-448D-B9A0-1CDB5C34658A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90A8002-A3C2-4A3C-9CBB-A4ECE1D307FB}">
      <dgm:prSet/>
      <dgm:spPr>
        <a:xfrm>
          <a:off x="3122" y="3015372"/>
          <a:ext cx="2304288" cy="338754"/>
        </a:xfrm>
        <a:prstGeom prst="roundRect">
          <a:avLst/>
        </a:prstGeom>
        <a:solidFill>
          <a:srgbClr val="575F6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l-GR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Σαββάκη</a:t>
          </a:r>
          <a:r>
            <a:rPr lang="el-GR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Μαριέττα</a:t>
          </a:r>
          <a:endParaRPr lang="el-GR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gm:t>
    </dgm:pt>
    <dgm:pt modelId="{CE862C75-CF48-4DF5-BBE6-677DEFC94F7D}" type="parTrans" cxnId="{F0D12D23-4176-4E82-A722-CC5DD5AB67F1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6F08FCE-79E7-45BB-A37F-6B741782F279}" type="sibTrans" cxnId="{F0D12D23-4176-4E82-A722-CC5DD5AB67F1}">
      <dgm:prSet/>
      <dgm:spPr/>
      <dgm:t>
        <a:bodyPr/>
        <a:lstStyle/>
        <a:p>
          <a:endParaRPr lang="el-GR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0F914B9-37BF-4198-A0A9-9366BB34005C}">
      <dgm:prSet/>
      <dgm:spPr>
        <a:xfrm>
          <a:off x="3122" y="3371065"/>
          <a:ext cx="6394554" cy="33875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Που αποτελούν την ομάδα: </a:t>
          </a:r>
          <a:r>
            <a:rPr lang="el-GR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΄΄</a:t>
          </a:r>
          <a:r>
            <a:rPr lang="el-GR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Η ΝΟΣΟΣ ΤΗΣ ΟΙΚΟΓΕΝΕΙΑΣ </a:t>
          </a:r>
          <a:r>
            <a:rPr lang="el-GR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΄΄</a:t>
          </a:r>
          <a:endParaRPr lang="el-GR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8329A6F8-70EA-4140-93ED-3A37823ACB88}" type="parTrans" cxnId="{F30C3591-738A-42F7-BEB0-8C4463BF2DF4}">
      <dgm:prSet/>
      <dgm:spPr/>
      <dgm:t>
        <a:bodyPr/>
        <a:lstStyle/>
        <a:p>
          <a:endParaRPr lang="el-GR"/>
        </a:p>
      </dgm:t>
    </dgm:pt>
    <dgm:pt modelId="{6FB00E89-CB12-4D8F-9403-FF1C91748923}" type="sibTrans" cxnId="{F30C3591-738A-42F7-BEB0-8C4463BF2DF4}">
      <dgm:prSet/>
      <dgm:spPr/>
      <dgm:t>
        <a:bodyPr/>
        <a:lstStyle/>
        <a:p>
          <a:endParaRPr lang="el-GR"/>
        </a:p>
      </dgm:t>
    </dgm:pt>
    <dgm:pt modelId="{62D4332B-D4BC-463E-BAC1-6CCC8C122ADE}" type="pres">
      <dgm:prSet presAssocID="{45299AFF-11E2-4227-B7B6-551D9B4B89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DCC46F5-637A-4A33-8DFA-FC3B21E0E14C}" type="pres">
      <dgm:prSet presAssocID="{E62CEF55-069C-441B-A111-2EC48981C3C1}" presName="linNode" presStyleCnt="0"/>
      <dgm:spPr/>
    </dgm:pt>
    <dgm:pt modelId="{52AD0007-4061-4831-A623-2CC8376291FE}" type="pres">
      <dgm:prSet presAssocID="{E62CEF55-069C-441B-A111-2EC48981C3C1}" presName="parentText" presStyleLbl="node1" presStyleIdx="0" presStyleCnt="8" custScaleX="277778" custScaleY="360082" custLinFactNeighborX="-6756" custLinFactNeighborY="-7456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9ACB56-0A54-406E-A5DC-28DA2980A929}" type="pres">
      <dgm:prSet presAssocID="{74870E5B-3AD1-43D6-95F8-7B5D344C28BC}" presName="sp" presStyleCnt="0"/>
      <dgm:spPr/>
    </dgm:pt>
    <dgm:pt modelId="{7B81DAC1-D5FE-4699-9056-0E064A30CEE5}" type="pres">
      <dgm:prSet presAssocID="{F9644C76-9913-49ED-821D-99263A946A0E}" presName="linNode" presStyleCnt="0"/>
      <dgm:spPr/>
    </dgm:pt>
    <dgm:pt modelId="{07FD64DD-9901-48EF-A1D7-058FF4E97D59}" type="pres">
      <dgm:prSet presAssocID="{F9644C76-9913-49ED-821D-99263A946A0E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801595-190D-48B3-A7BD-74480F98A5C9}" type="pres">
      <dgm:prSet presAssocID="{C7ACF861-20D8-434B-8D6F-6954DED0BB5F}" presName="sp" presStyleCnt="0"/>
      <dgm:spPr/>
    </dgm:pt>
    <dgm:pt modelId="{F6D42A6D-B45C-4B66-B491-BD2EA733A84B}" type="pres">
      <dgm:prSet presAssocID="{8E372599-1CF3-4EBF-A40D-468CF0398AF6}" presName="linNode" presStyleCnt="0"/>
      <dgm:spPr/>
    </dgm:pt>
    <dgm:pt modelId="{BB460351-7D2B-4049-A17C-EAD9C4430810}" type="pres">
      <dgm:prSet presAssocID="{8E372599-1CF3-4EBF-A40D-468CF0398AF6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BB5CC6-605C-423B-93BF-DD9450533D3E}" type="pres">
      <dgm:prSet presAssocID="{A44D25FD-EE97-46A9-8C99-9811E6CA6843}" presName="sp" presStyleCnt="0"/>
      <dgm:spPr/>
    </dgm:pt>
    <dgm:pt modelId="{8D122AEF-6B3E-487F-8B21-8B335414976A}" type="pres">
      <dgm:prSet presAssocID="{FF6B87DB-7019-450D-BAAE-31DF31C27059}" presName="linNode" presStyleCnt="0"/>
      <dgm:spPr/>
    </dgm:pt>
    <dgm:pt modelId="{AAF35FE6-87EA-44C8-8AD8-5FB46306F66F}" type="pres">
      <dgm:prSet presAssocID="{FF6B87DB-7019-450D-BAAE-31DF31C27059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FE9997-C928-44A8-8811-D1EC4877A299}" type="pres">
      <dgm:prSet presAssocID="{0CCDDB42-A8E2-4428-ADD7-5C84D4B62626}" presName="sp" presStyleCnt="0"/>
      <dgm:spPr/>
    </dgm:pt>
    <dgm:pt modelId="{3E1E0738-EC24-42D3-89E1-39A57E3B5F79}" type="pres">
      <dgm:prSet presAssocID="{8DCEB7F6-1AB3-4C6A-B5F6-9E4E8FB1A1D0}" presName="linNode" presStyleCnt="0"/>
      <dgm:spPr/>
    </dgm:pt>
    <dgm:pt modelId="{D9F3A03E-6228-4D69-815C-B5178D99FCB6}" type="pres">
      <dgm:prSet presAssocID="{8DCEB7F6-1AB3-4C6A-B5F6-9E4E8FB1A1D0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611043-B6C1-4088-A344-B86673AEA6FD}" type="pres">
      <dgm:prSet presAssocID="{F532B3B2-75CE-4101-8B08-594D9552F30B}" presName="sp" presStyleCnt="0"/>
      <dgm:spPr/>
    </dgm:pt>
    <dgm:pt modelId="{17BD165A-F7A3-4E76-AD17-5B68BA93E71A}" type="pres">
      <dgm:prSet presAssocID="{9C2A9C00-7765-4FDC-A284-FB2371C2E896}" presName="linNode" presStyleCnt="0"/>
      <dgm:spPr/>
    </dgm:pt>
    <dgm:pt modelId="{9FB8A005-7393-427F-B86F-E0A8B483FC8B}" type="pres">
      <dgm:prSet presAssocID="{9C2A9C00-7765-4FDC-A284-FB2371C2E896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0D2AB6-FE0E-4CDE-9FB3-E7B815932089}" type="pres">
      <dgm:prSet presAssocID="{E596DF42-D504-42CF-B64E-1357E4B5A588}" presName="sp" presStyleCnt="0"/>
      <dgm:spPr/>
    </dgm:pt>
    <dgm:pt modelId="{E69E0A72-1F75-4A48-A032-107009393113}" type="pres">
      <dgm:prSet presAssocID="{A90A8002-A3C2-4A3C-9CBB-A4ECE1D307FB}" presName="linNode" presStyleCnt="0"/>
      <dgm:spPr/>
    </dgm:pt>
    <dgm:pt modelId="{5C0E5D3D-11DD-4F01-9A10-E7566D279313}" type="pres">
      <dgm:prSet presAssocID="{A90A8002-A3C2-4A3C-9CBB-A4ECE1D307FB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18BCDE-BBF2-4D67-B6AC-A740B046AD4B}" type="pres">
      <dgm:prSet presAssocID="{C6F08FCE-79E7-45BB-A37F-6B741782F279}" presName="sp" presStyleCnt="0"/>
      <dgm:spPr/>
    </dgm:pt>
    <dgm:pt modelId="{6EA2C675-B193-4B95-92DA-C12AC70BABFC}" type="pres">
      <dgm:prSet presAssocID="{B0F914B9-37BF-4198-A0A9-9366BB34005C}" presName="linNode" presStyleCnt="0"/>
      <dgm:spPr/>
    </dgm:pt>
    <dgm:pt modelId="{64D7E7FE-596D-4B25-9D45-EB69F8DDEFAD}" type="pres">
      <dgm:prSet presAssocID="{B0F914B9-37BF-4198-A0A9-9366BB34005C}" presName="parentText" presStyleLbl="node1" presStyleIdx="7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2ACFC2-5F99-41AD-95EF-961EF08C7903}" srcId="{45299AFF-11E2-4227-B7B6-551D9B4B899C}" destId="{F9644C76-9913-49ED-821D-99263A946A0E}" srcOrd="1" destOrd="0" parTransId="{0FE07209-CC9D-4F0C-B81E-75581AFF1FCF}" sibTransId="{C7ACF861-20D8-434B-8D6F-6954DED0BB5F}"/>
    <dgm:cxn modelId="{D789646B-24D5-448D-B9A0-1CDB5C34658A}" srcId="{45299AFF-11E2-4227-B7B6-551D9B4B899C}" destId="{9C2A9C00-7765-4FDC-A284-FB2371C2E896}" srcOrd="5" destOrd="0" parTransId="{57143E6D-7140-45B3-B1F2-13A8F5841568}" sibTransId="{E596DF42-D504-42CF-B64E-1357E4B5A588}"/>
    <dgm:cxn modelId="{3E2AEAB4-C139-49B7-ACD6-A13290DB4CF6}" type="presOf" srcId="{9C2A9C00-7765-4FDC-A284-FB2371C2E896}" destId="{9FB8A005-7393-427F-B86F-E0A8B483FC8B}" srcOrd="0" destOrd="0" presId="urn:microsoft.com/office/officeart/2005/8/layout/vList5"/>
    <dgm:cxn modelId="{713314EE-3282-4D5F-9390-FB903E68EB5A}" type="presOf" srcId="{E62CEF55-069C-441B-A111-2EC48981C3C1}" destId="{52AD0007-4061-4831-A623-2CC8376291FE}" srcOrd="0" destOrd="0" presId="urn:microsoft.com/office/officeart/2005/8/layout/vList5"/>
    <dgm:cxn modelId="{E28DF22D-1421-4C12-BEEF-F2D06F8AE433}" type="presOf" srcId="{45299AFF-11E2-4227-B7B6-551D9B4B899C}" destId="{62D4332B-D4BC-463E-BAC1-6CCC8C122ADE}" srcOrd="0" destOrd="0" presId="urn:microsoft.com/office/officeart/2005/8/layout/vList5"/>
    <dgm:cxn modelId="{F0D12D23-4176-4E82-A722-CC5DD5AB67F1}" srcId="{45299AFF-11E2-4227-B7B6-551D9B4B899C}" destId="{A90A8002-A3C2-4A3C-9CBB-A4ECE1D307FB}" srcOrd="6" destOrd="0" parTransId="{CE862C75-CF48-4DF5-BBE6-677DEFC94F7D}" sibTransId="{C6F08FCE-79E7-45BB-A37F-6B741782F279}"/>
    <dgm:cxn modelId="{34C33378-6BD8-4988-BFA0-46E2223D377B}" srcId="{45299AFF-11E2-4227-B7B6-551D9B4B899C}" destId="{E62CEF55-069C-441B-A111-2EC48981C3C1}" srcOrd="0" destOrd="0" parTransId="{41606FA0-F9A9-4447-8678-614C85429755}" sibTransId="{74870E5B-3AD1-43D6-95F8-7B5D344C28BC}"/>
    <dgm:cxn modelId="{B6EDAB94-B192-4470-8C5E-B8F7375D1066}" type="presOf" srcId="{F9644C76-9913-49ED-821D-99263A946A0E}" destId="{07FD64DD-9901-48EF-A1D7-058FF4E97D59}" srcOrd="0" destOrd="0" presId="urn:microsoft.com/office/officeart/2005/8/layout/vList5"/>
    <dgm:cxn modelId="{455548BD-FA69-4EC4-BA79-70934C12F8FA}" type="presOf" srcId="{8E372599-1CF3-4EBF-A40D-468CF0398AF6}" destId="{BB460351-7D2B-4049-A17C-EAD9C4430810}" srcOrd="0" destOrd="0" presId="urn:microsoft.com/office/officeart/2005/8/layout/vList5"/>
    <dgm:cxn modelId="{F908F128-9192-4AA4-93B8-B0225E393A24}" type="presOf" srcId="{B0F914B9-37BF-4198-A0A9-9366BB34005C}" destId="{64D7E7FE-596D-4B25-9D45-EB69F8DDEFAD}" srcOrd="0" destOrd="0" presId="urn:microsoft.com/office/officeart/2005/8/layout/vList5"/>
    <dgm:cxn modelId="{F30C3591-738A-42F7-BEB0-8C4463BF2DF4}" srcId="{45299AFF-11E2-4227-B7B6-551D9B4B899C}" destId="{B0F914B9-37BF-4198-A0A9-9366BB34005C}" srcOrd="7" destOrd="0" parTransId="{8329A6F8-70EA-4140-93ED-3A37823ACB88}" sibTransId="{6FB00E89-CB12-4D8F-9403-FF1C91748923}"/>
    <dgm:cxn modelId="{119F7C9F-4E78-40D9-84BC-37918AB4DC71}" srcId="{45299AFF-11E2-4227-B7B6-551D9B4B899C}" destId="{FF6B87DB-7019-450D-BAAE-31DF31C27059}" srcOrd="3" destOrd="0" parTransId="{44739C15-55D3-4DD5-8011-F1811803192D}" sibTransId="{0CCDDB42-A8E2-4428-ADD7-5C84D4B62626}"/>
    <dgm:cxn modelId="{785EAA7D-6A0B-40BF-8F32-819AFDA16AEC}" srcId="{45299AFF-11E2-4227-B7B6-551D9B4B899C}" destId="{8DCEB7F6-1AB3-4C6A-B5F6-9E4E8FB1A1D0}" srcOrd="4" destOrd="0" parTransId="{71733A84-A07F-4607-843F-81E698976661}" sibTransId="{F532B3B2-75CE-4101-8B08-594D9552F30B}"/>
    <dgm:cxn modelId="{99E63E9D-E2D0-478B-9AA3-788A2CB36B36}" type="presOf" srcId="{FF6B87DB-7019-450D-BAAE-31DF31C27059}" destId="{AAF35FE6-87EA-44C8-8AD8-5FB46306F66F}" srcOrd="0" destOrd="0" presId="urn:microsoft.com/office/officeart/2005/8/layout/vList5"/>
    <dgm:cxn modelId="{52EAD313-BF84-43FF-B809-B9FFC1191452}" type="presOf" srcId="{A90A8002-A3C2-4A3C-9CBB-A4ECE1D307FB}" destId="{5C0E5D3D-11DD-4F01-9A10-E7566D279313}" srcOrd="0" destOrd="0" presId="urn:microsoft.com/office/officeart/2005/8/layout/vList5"/>
    <dgm:cxn modelId="{068386D8-79F6-4400-B426-25B5373454D4}" srcId="{45299AFF-11E2-4227-B7B6-551D9B4B899C}" destId="{8E372599-1CF3-4EBF-A40D-468CF0398AF6}" srcOrd="2" destOrd="0" parTransId="{A7026BA1-6810-422B-90AA-7D812422282E}" sibTransId="{A44D25FD-EE97-46A9-8C99-9811E6CA6843}"/>
    <dgm:cxn modelId="{E14E70E1-96D6-4DF2-8C59-48E79CD040AA}" type="presOf" srcId="{8DCEB7F6-1AB3-4C6A-B5F6-9E4E8FB1A1D0}" destId="{D9F3A03E-6228-4D69-815C-B5178D99FCB6}" srcOrd="0" destOrd="0" presId="urn:microsoft.com/office/officeart/2005/8/layout/vList5"/>
    <dgm:cxn modelId="{0CF5426F-CEB6-4C28-90F5-95D594C04B69}" type="presParOf" srcId="{62D4332B-D4BC-463E-BAC1-6CCC8C122ADE}" destId="{FDCC46F5-637A-4A33-8DFA-FC3B21E0E14C}" srcOrd="0" destOrd="0" presId="urn:microsoft.com/office/officeart/2005/8/layout/vList5"/>
    <dgm:cxn modelId="{661446A4-D1EA-456F-8B85-3DF3644B523E}" type="presParOf" srcId="{FDCC46F5-637A-4A33-8DFA-FC3B21E0E14C}" destId="{52AD0007-4061-4831-A623-2CC8376291FE}" srcOrd="0" destOrd="0" presId="urn:microsoft.com/office/officeart/2005/8/layout/vList5"/>
    <dgm:cxn modelId="{00BEC312-2D0F-4830-A7C8-8FB14D0FDFC5}" type="presParOf" srcId="{62D4332B-D4BC-463E-BAC1-6CCC8C122ADE}" destId="{0D9ACB56-0A54-406E-A5DC-28DA2980A929}" srcOrd="1" destOrd="0" presId="urn:microsoft.com/office/officeart/2005/8/layout/vList5"/>
    <dgm:cxn modelId="{F0712D09-6A93-49DD-9B7E-3CF5E51C2D41}" type="presParOf" srcId="{62D4332B-D4BC-463E-BAC1-6CCC8C122ADE}" destId="{7B81DAC1-D5FE-4699-9056-0E064A30CEE5}" srcOrd="2" destOrd="0" presId="urn:microsoft.com/office/officeart/2005/8/layout/vList5"/>
    <dgm:cxn modelId="{F4E51968-4940-48B5-8FDE-24331A5D9C1E}" type="presParOf" srcId="{7B81DAC1-D5FE-4699-9056-0E064A30CEE5}" destId="{07FD64DD-9901-48EF-A1D7-058FF4E97D59}" srcOrd="0" destOrd="0" presId="urn:microsoft.com/office/officeart/2005/8/layout/vList5"/>
    <dgm:cxn modelId="{323F5EA6-80F0-477A-A143-017ECCE10007}" type="presParOf" srcId="{62D4332B-D4BC-463E-BAC1-6CCC8C122ADE}" destId="{7F801595-190D-48B3-A7BD-74480F98A5C9}" srcOrd="3" destOrd="0" presId="urn:microsoft.com/office/officeart/2005/8/layout/vList5"/>
    <dgm:cxn modelId="{9D754D49-C079-451A-9719-457BDEE94E12}" type="presParOf" srcId="{62D4332B-D4BC-463E-BAC1-6CCC8C122ADE}" destId="{F6D42A6D-B45C-4B66-B491-BD2EA733A84B}" srcOrd="4" destOrd="0" presId="urn:microsoft.com/office/officeart/2005/8/layout/vList5"/>
    <dgm:cxn modelId="{67DA7AC9-1F7B-487E-94F7-6C9652D90EA9}" type="presParOf" srcId="{F6D42A6D-B45C-4B66-B491-BD2EA733A84B}" destId="{BB460351-7D2B-4049-A17C-EAD9C4430810}" srcOrd="0" destOrd="0" presId="urn:microsoft.com/office/officeart/2005/8/layout/vList5"/>
    <dgm:cxn modelId="{13070AE4-622E-43D4-B2B2-643CFC578984}" type="presParOf" srcId="{62D4332B-D4BC-463E-BAC1-6CCC8C122ADE}" destId="{DABB5CC6-605C-423B-93BF-DD9450533D3E}" srcOrd="5" destOrd="0" presId="urn:microsoft.com/office/officeart/2005/8/layout/vList5"/>
    <dgm:cxn modelId="{B63242EC-EE38-4BAE-9454-010CC9863749}" type="presParOf" srcId="{62D4332B-D4BC-463E-BAC1-6CCC8C122ADE}" destId="{8D122AEF-6B3E-487F-8B21-8B335414976A}" srcOrd="6" destOrd="0" presId="urn:microsoft.com/office/officeart/2005/8/layout/vList5"/>
    <dgm:cxn modelId="{1BDF346C-641F-4867-8263-F9243BC89564}" type="presParOf" srcId="{8D122AEF-6B3E-487F-8B21-8B335414976A}" destId="{AAF35FE6-87EA-44C8-8AD8-5FB46306F66F}" srcOrd="0" destOrd="0" presId="urn:microsoft.com/office/officeart/2005/8/layout/vList5"/>
    <dgm:cxn modelId="{D534994B-594C-4639-83A0-0A887D189B05}" type="presParOf" srcId="{62D4332B-D4BC-463E-BAC1-6CCC8C122ADE}" destId="{16FE9997-C928-44A8-8811-D1EC4877A299}" srcOrd="7" destOrd="0" presId="urn:microsoft.com/office/officeart/2005/8/layout/vList5"/>
    <dgm:cxn modelId="{731CFC2C-0A9D-445D-90D3-A4E3471CB926}" type="presParOf" srcId="{62D4332B-D4BC-463E-BAC1-6CCC8C122ADE}" destId="{3E1E0738-EC24-42D3-89E1-39A57E3B5F79}" srcOrd="8" destOrd="0" presId="urn:microsoft.com/office/officeart/2005/8/layout/vList5"/>
    <dgm:cxn modelId="{5AE1724E-E5DE-4795-86DE-5442819ADF48}" type="presParOf" srcId="{3E1E0738-EC24-42D3-89E1-39A57E3B5F79}" destId="{D9F3A03E-6228-4D69-815C-B5178D99FCB6}" srcOrd="0" destOrd="0" presId="urn:microsoft.com/office/officeart/2005/8/layout/vList5"/>
    <dgm:cxn modelId="{CD2D5154-BBA6-42D9-9FA3-18367D61C716}" type="presParOf" srcId="{62D4332B-D4BC-463E-BAC1-6CCC8C122ADE}" destId="{39611043-B6C1-4088-A344-B86673AEA6FD}" srcOrd="9" destOrd="0" presId="urn:microsoft.com/office/officeart/2005/8/layout/vList5"/>
    <dgm:cxn modelId="{EA33DFE8-89C4-4242-818E-345846BEF8D1}" type="presParOf" srcId="{62D4332B-D4BC-463E-BAC1-6CCC8C122ADE}" destId="{17BD165A-F7A3-4E76-AD17-5B68BA93E71A}" srcOrd="10" destOrd="0" presId="urn:microsoft.com/office/officeart/2005/8/layout/vList5"/>
    <dgm:cxn modelId="{81DB4972-231C-4566-916E-F8DD45AD2F43}" type="presParOf" srcId="{17BD165A-F7A3-4E76-AD17-5B68BA93E71A}" destId="{9FB8A005-7393-427F-B86F-E0A8B483FC8B}" srcOrd="0" destOrd="0" presId="urn:microsoft.com/office/officeart/2005/8/layout/vList5"/>
    <dgm:cxn modelId="{AEF7BEE6-ED32-4383-8A3A-A1CAB8F64513}" type="presParOf" srcId="{62D4332B-D4BC-463E-BAC1-6CCC8C122ADE}" destId="{5A0D2AB6-FE0E-4CDE-9FB3-E7B815932089}" srcOrd="11" destOrd="0" presId="urn:microsoft.com/office/officeart/2005/8/layout/vList5"/>
    <dgm:cxn modelId="{72BFAAA4-86EE-4328-8A25-2588799402C1}" type="presParOf" srcId="{62D4332B-D4BC-463E-BAC1-6CCC8C122ADE}" destId="{E69E0A72-1F75-4A48-A032-107009393113}" srcOrd="12" destOrd="0" presId="urn:microsoft.com/office/officeart/2005/8/layout/vList5"/>
    <dgm:cxn modelId="{DBC48E48-B32B-4182-8666-E25CF9F4DEA3}" type="presParOf" srcId="{E69E0A72-1F75-4A48-A032-107009393113}" destId="{5C0E5D3D-11DD-4F01-9A10-E7566D279313}" srcOrd="0" destOrd="0" presId="urn:microsoft.com/office/officeart/2005/8/layout/vList5"/>
    <dgm:cxn modelId="{76ABA4D0-E120-420C-B8CB-39000EBF4C66}" type="presParOf" srcId="{62D4332B-D4BC-463E-BAC1-6CCC8C122ADE}" destId="{4518BCDE-BBF2-4D67-B6AC-A740B046AD4B}" srcOrd="13" destOrd="0" presId="urn:microsoft.com/office/officeart/2005/8/layout/vList5"/>
    <dgm:cxn modelId="{96F5DA82-762B-42AA-88DF-0FFA42AEE272}" type="presParOf" srcId="{62D4332B-D4BC-463E-BAC1-6CCC8C122ADE}" destId="{6EA2C675-B193-4B95-92DA-C12AC70BABFC}" srcOrd="14" destOrd="0" presId="urn:microsoft.com/office/officeart/2005/8/layout/vList5"/>
    <dgm:cxn modelId="{EA1072C4-553C-42E4-A05D-62B87307491E}" type="presParOf" srcId="{6EA2C675-B193-4B95-92DA-C12AC70BABFC}" destId="{64D7E7FE-596D-4B25-9D45-EB69F8DDEF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AF175F-B25F-49A5-9FC7-ADF33F2D7F8B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/>
      <dgm:spPr/>
      <dgm:t>
        <a:bodyPr/>
        <a:lstStyle/>
        <a:p>
          <a:endParaRPr lang="el-GR"/>
        </a:p>
      </dgm:t>
    </dgm:pt>
    <dgm:pt modelId="{CB80857F-0324-42B9-AD8A-D333B1CF302B}">
      <dgm:prSet/>
      <dgm:spPr/>
      <dgm:t>
        <a:bodyPr/>
        <a:lstStyle/>
        <a:p>
          <a:pPr algn="ctr" rtl="0"/>
          <a:r>
            <a:rPr lang="el-GR" dirty="0" smtClean="0"/>
            <a:t>ΟΡΙΣΜΟΣ: </a:t>
          </a:r>
          <a:endParaRPr lang="el-GR" dirty="0"/>
        </a:p>
      </dgm:t>
    </dgm:pt>
    <dgm:pt modelId="{517DB7EB-4B5A-4C4C-8C95-DA74656107BD}" type="parTrans" cxnId="{04762BA0-C294-4DCB-B922-A501B83BEC6D}">
      <dgm:prSet/>
      <dgm:spPr/>
      <dgm:t>
        <a:bodyPr/>
        <a:lstStyle/>
        <a:p>
          <a:endParaRPr lang="el-GR"/>
        </a:p>
      </dgm:t>
    </dgm:pt>
    <dgm:pt modelId="{AF1E6CF8-7159-4CEB-BEED-6469398D353B}" type="sibTrans" cxnId="{04762BA0-C294-4DCB-B922-A501B83BEC6D}">
      <dgm:prSet/>
      <dgm:spPr/>
      <dgm:t>
        <a:bodyPr/>
        <a:lstStyle/>
        <a:p>
          <a:endParaRPr lang="el-GR"/>
        </a:p>
      </dgm:t>
    </dgm:pt>
    <dgm:pt modelId="{08F02D17-BEB4-46EC-B013-126819C81DA6}" type="pres">
      <dgm:prSet presAssocID="{CDAF175F-B25F-49A5-9FC7-ADF33F2D7F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B9CE73A-5C25-4CE8-A7A2-A64F88E8BD04}" type="pres">
      <dgm:prSet presAssocID="{CB80857F-0324-42B9-AD8A-D333B1CF302B}" presName="parentText" presStyleLbl="node1" presStyleIdx="0" presStyleCnt="1" custLinFactNeighborX="520" custLinFactNeighborY="28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CD3BF0-9B3F-43D6-AE12-9ABF8C18B9AB}" type="presOf" srcId="{CDAF175F-B25F-49A5-9FC7-ADF33F2D7F8B}" destId="{08F02D17-BEB4-46EC-B013-126819C81DA6}" srcOrd="0" destOrd="0" presId="urn:microsoft.com/office/officeart/2005/8/layout/vList2"/>
    <dgm:cxn modelId="{04762BA0-C294-4DCB-B922-A501B83BEC6D}" srcId="{CDAF175F-B25F-49A5-9FC7-ADF33F2D7F8B}" destId="{CB80857F-0324-42B9-AD8A-D333B1CF302B}" srcOrd="0" destOrd="0" parTransId="{517DB7EB-4B5A-4C4C-8C95-DA74656107BD}" sibTransId="{AF1E6CF8-7159-4CEB-BEED-6469398D353B}"/>
    <dgm:cxn modelId="{912A47C1-1FAD-4914-93A9-508A24512C40}" type="presOf" srcId="{CB80857F-0324-42B9-AD8A-D333B1CF302B}" destId="{BB9CE73A-5C25-4CE8-A7A2-A64F88E8BD04}" srcOrd="0" destOrd="0" presId="urn:microsoft.com/office/officeart/2005/8/layout/vList2"/>
    <dgm:cxn modelId="{59158EB6-25FE-4F6A-8532-AB3C5F64271D}" type="presParOf" srcId="{08F02D17-BEB4-46EC-B013-126819C81DA6}" destId="{BB9CE73A-5C25-4CE8-A7A2-A64F88E8BD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101422-3709-4B9E-82AD-E89DE98FF3D1}" type="doc">
      <dgm:prSet loTypeId="urn:microsoft.com/office/officeart/2005/8/layout/venn1" loCatId="relationship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l-GR"/>
        </a:p>
      </dgm:t>
    </dgm:pt>
    <dgm:pt modelId="{240D1109-31F4-4831-85F5-023FE07F5BC8}">
      <dgm:prSet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el-GR" dirty="0" smtClean="0"/>
            <a:t>Ενδοοικογενειακή βία είναι η κατάσταση στην οποία ένα μέλος της οικογένειας προκαλεί οποιασδήποτε μορφής βλάβες σε ένα άλλο μέλος της.</a:t>
          </a:r>
          <a:endParaRPr lang="el-GR" dirty="0"/>
        </a:p>
      </dgm:t>
    </dgm:pt>
    <dgm:pt modelId="{4BD15A8B-6557-440B-B56A-5CCCADFFC232}" type="parTrans" cxnId="{39B2D152-AA49-4A54-B704-5CC0BD5F3C8E}">
      <dgm:prSet/>
      <dgm:spPr/>
      <dgm:t>
        <a:bodyPr/>
        <a:lstStyle/>
        <a:p>
          <a:endParaRPr lang="el-GR"/>
        </a:p>
      </dgm:t>
    </dgm:pt>
    <dgm:pt modelId="{FBEFEBF2-EBF7-4F7B-ADBE-191C80FB846A}" type="sibTrans" cxnId="{39B2D152-AA49-4A54-B704-5CC0BD5F3C8E}">
      <dgm:prSet/>
      <dgm:spPr/>
      <dgm:t>
        <a:bodyPr/>
        <a:lstStyle/>
        <a:p>
          <a:endParaRPr lang="el-GR"/>
        </a:p>
      </dgm:t>
    </dgm:pt>
    <dgm:pt modelId="{09FD901A-6F04-4386-8D10-FBC1D2576699}" type="pres">
      <dgm:prSet presAssocID="{17101422-3709-4B9E-82AD-E89DE98FF3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07CDDE0-F438-4291-A1D3-E499D18664DD}" type="pres">
      <dgm:prSet presAssocID="{240D1109-31F4-4831-85F5-023FE07F5BC8}" presName="circ1TxSh" presStyleLbl="vennNode1" presStyleIdx="0" presStyleCnt="1" custScaleX="148370"/>
      <dgm:spPr/>
      <dgm:t>
        <a:bodyPr/>
        <a:lstStyle/>
        <a:p>
          <a:endParaRPr lang="el-GR"/>
        </a:p>
      </dgm:t>
    </dgm:pt>
  </dgm:ptLst>
  <dgm:cxnLst>
    <dgm:cxn modelId="{1D0C32B5-F9B6-405F-B910-480097AA659F}" type="presOf" srcId="{240D1109-31F4-4831-85F5-023FE07F5BC8}" destId="{107CDDE0-F438-4291-A1D3-E499D18664DD}" srcOrd="0" destOrd="0" presId="urn:microsoft.com/office/officeart/2005/8/layout/venn1"/>
    <dgm:cxn modelId="{39B2D152-AA49-4A54-B704-5CC0BD5F3C8E}" srcId="{17101422-3709-4B9E-82AD-E89DE98FF3D1}" destId="{240D1109-31F4-4831-85F5-023FE07F5BC8}" srcOrd="0" destOrd="0" parTransId="{4BD15A8B-6557-440B-B56A-5CCCADFFC232}" sibTransId="{FBEFEBF2-EBF7-4F7B-ADBE-191C80FB846A}"/>
    <dgm:cxn modelId="{98E2C33D-5956-4576-AE64-1EC96CAB4EE9}" type="presOf" srcId="{17101422-3709-4B9E-82AD-E89DE98FF3D1}" destId="{09FD901A-6F04-4386-8D10-FBC1D2576699}" srcOrd="0" destOrd="0" presId="urn:microsoft.com/office/officeart/2005/8/layout/venn1"/>
    <dgm:cxn modelId="{4B566EF3-D8A4-4BF5-9CEE-D63EE4179288}" type="presParOf" srcId="{09FD901A-6F04-4386-8D10-FBC1D2576699}" destId="{107CDDE0-F438-4291-A1D3-E499D18664D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51AE4F-67E6-495A-BC51-04603B3BAEB1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/>
      <dgm:spPr/>
      <dgm:t>
        <a:bodyPr/>
        <a:lstStyle/>
        <a:p>
          <a:endParaRPr lang="el-GR"/>
        </a:p>
      </dgm:t>
    </dgm:pt>
    <dgm:pt modelId="{74DAA8EF-73DB-455F-8D96-5516AA341D3D}">
      <dgm:prSet custT="1"/>
      <dgm:spPr/>
      <dgm:t>
        <a:bodyPr/>
        <a:lstStyle/>
        <a:p>
          <a:pPr algn="ctr" rtl="0"/>
          <a:r>
            <a:rPr lang="el-GR" sz="3200" b="1" u="sng" dirty="0" smtClean="0"/>
            <a:t>ΣΧΕΤΙΚΑ ΜΕ ΤΗΝ ΕΝΔΟΟΙΚΟΓΕΝΕΙΑΚΗ ΒΙΑ</a:t>
          </a:r>
          <a:endParaRPr lang="el-GR" sz="3200" b="1" u="sng" dirty="0"/>
        </a:p>
      </dgm:t>
    </dgm:pt>
    <dgm:pt modelId="{3285A9DC-5710-41CD-AC4F-FA24764CAA26}" type="parTrans" cxnId="{8C1FF72F-A363-48AC-AF67-1BDF6EEBD40F}">
      <dgm:prSet/>
      <dgm:spPr/>
      <dgm:t>
        <a:bodyPr/>
        <a:lstStyle/>
        <a:p>
          <a:endParaRPr lang="el-GR"/>
        </a:p>
      </dgm:t>
    </dgm:pt>
    <dgm:pt modelId="{25AEEDF3-E868-476E-9524-75CB215B2536}" type="sibTrans" cxnId="{8C1FF72F-A363-48AC-AF67-1BDF6EEBD40F}">
      <dgm:prSet/>
      <dgm:spPr/>
      <dgm:t>
        <a:bodyPr/>
        <a:lstStyle/>
        <a:p>
          <a:endParaRPr lang="el-GR"/>
        </a:p>
      </dgm:t>
    </dgm:pt>
    <dgm:pt modelId="{F621F4BE-AE42-4FB2-8862-2A4402F7C2E6}" type="pres">
      <dgm:prSet presAssocID="{1951AE4F-67E6-495A-BC51-04603B3BAE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1E1A458-6FA6-40DD-9F89-59CAC104EE79}" type="pres">
      <dgm:prSet presAssocID="{74DAA8EF-73DB-455F-8D96-5516AA341D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6EE494F-27E1-474D-8595-5C8BE25A6BED}" type="presOf" srcId="{74DAA8EF-73DB-455F-8D96-5516AA341D3D}" destId="{91E1A458-6FA6-40DD-9F89-59CAC104EE79}" srcOrd="0" destOrd="0" presId="urn:microsoft.com/office/officeart/2005/8/layout/vList2"/>
    <dgm:cxn modelId="{21147585-E630-4DB9-81CD-769DAA3B540C}" type="presOf" srcId="{1951AE4F-67E6-495A-BC51-04603B3BAEB1}" destId="{F621F4BE-AE42-4FB2-8862-2A4402F7C2E6}" srcOrd="0" destOrd="0" presId="urn:microsoft.com/office/officeart/2005/8/layout/vList2"/>
    <dgm:cxn modelId="{8C1FF72F-A363-48AC-AF67-1BDF6EEBD40F}" srcId="{1951AE4F-67E6-495A-BC51-04603B3BAEB1}" destId="{74DAA8EF-73DB-455F-8D96-5516AA341D3D}" srcOrd="0" destOrd="0" parTransId="{3285A9DC-5710-41CD-AC4F-FA24764CAA26}" sibTransId="{25AEEDF3-E868-476E-9524-75CB215B2536}"/>
    <dgm:cxn modelId="{CDD0023F-3387-421F-8DF5-84C5D2F35883}" type="presParOf" srcId="{F621F4BE-AE42-4FB2-8862-2A4402F7C2E6}" destId="{91E1A458-6FA6-40DD-9F89-59CAC104EE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1A6E9E-80F5-4F13-A332-CCFE5FD04C2F}" type="doc">
      <dgm:prSet loTypeId="urn:microsoft.com/office/officeart/2005/8/layout/vList5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l-GR"/>
        </a:p>
      </dgm:t>
    </dgm:pt>
    <dgm:pt modelId="{16A26DD2-1AB0-452D-AB54-64DDFFE00DE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l-GR" sz="2400" dirty="0" smtClean="0"/>
            <a:t>Είναι φαινόμενο διαχρονικό χωρίς κοινωνικές τάξεις ή εθνικότητα.</a:t>
          </a:r>
          <a:endParaRPr lang="el-GR" sz="2400" dirty="0"/>
        </a:p>
      </dgm:t>
    </dgm:pt>
    <dgm:pt modelId="{36B8C26B-0D5A-4F86-9F8D-EFF06B0A42B9}" type="parTrans" cxnId="{E042F88F-6896-4DE6-9C6F-276681DCDE67}">
      <dgm:prSet/>
      <dgm:spPr/>
      <dgm:t>
        <a:bodyPr/>
        <a:lstStyle/>
        <a:p>
          <a:endParaRPr lang="el-GR"/>
        </a:p>
      </dgm:t>
    </dgm:pt>
    <dgm:pt modelId="{703DF02D-2C98-4C2C-A289-1A0DF1830B5D}" type="sibTrans" cxnId="{E042F88F-6896-4DE6-9C6F-276681DCDE67}">
      <dgm:prSet/>
      <dgm:spPr/>
      <dgm:t>
        <a:bodyPr/>
        <a:lstStyle/>
        <a:p>
          <a:endParaRPr lang="el-GR"/>
        </a:p>
      </dgm:t>
    </dgm:pt>
    <dgm:pt modelId="{D893D053-06B1-4FEC-8C74-3BE30903E68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l-GR" sz="2400" dirty="0" smtClean="0"/>
            <a:t>Στην Ελληνική οικογένεια αποτελεί καλά κρυμμένο μυστικό.</a:t>
          </a:r>
          <a:endParaRPr lang="el-GR" sz="2400" dirty="0"/>
        </a:p>
      </dgm:t>
    </dgm:pt>
    <dgm:pt modelId="{DA5D6372-8F4B-4E75-B235-5002F513C692}" type="parTrans" cxnId="{F37F00E6-4C75-495C-B14F-4DB2C398061F}">
      <dgm:prSet/>
      <dgm:spPr/>
      <dgm:t>
        <a:bodyPr/>
        <a:lstStyle/>
        <a:p>
          <a:endParaRPr lang="el-GR"/>
        </a:p>
      </dgm:t>
    </dgm:pt>
    <dgm:pt modelId="{308DA884-E28F-4157-A219-D45F4FF2F324}" type="sibTrans" cxnId="{F37F00E6-4C75-495C-B14F-4DB2C398061F}">
      <dgm:prSet/>
      <dgm:spPr/>
      <dgm:t>
        <a:bodyPr/>
        <a:lstStyle/>
        <a:p>
          <a:endParaRPr lang="el-GR"/>
        </a:p>
      </dgm:t>
    </dgm:pt>
    <dgm:pt modelId="{8B36E62A-E927-4D05-8B93-B7B4D829DE2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l-GR" sz="2000" dirty="0" smtClean="0"/>
            <a:t>Σε καταστάσεις ενδοοικογενειακής βίας δεν υποφέρουν μόνο οι γυναίκες αλλά και τα παιδιά ως μάρτυρες ή ως θύματα.</a:t>
          </a:r>
          <a:endParaRPr lang="el-GR" sz="2000" dirty="0"/>
        </a:p>
      </dgm:t>
    </dgm:pt>
    <dgm:pt modelId="{6D6923B5-7348-4403-B6D2-C6B04E361DB2}" type="parTrans" cxnId="{97080C25-1595-4F3A-9EE0-E68FEA980C1F}">
      <dgm:prSet/>
      <dgm:spPr/>
      <dgm:t>
        <a:bodyPr/>
        <a:lstStyle/>
        <a:p>
          <a:endParaRPr lang="el-GR"/>
        </a:p>
      </dgm:t>
    </dgm:pt>
    <dgm:pt modelId="{D6347D78-2103-4692-ADE6-D01E9B832E48}" type="sibTrans" cxnId="{97080C25-1595-4F3A-9EE0-E68FEA980C1F}">
      <dgm:prSet/>
      <dgm:spPr/>
      <dgm:t>
        <a:bodyPr/>
        <a:lstStyle/>
        <a:p>
          <a:endParaRPr lang="el-GR"/>
        </a:p>
      </dgm:t>
    </dgm:pt>
    <dgm:pt modelId="{ED96997B-2F37-40FC-BA5C-BD5711090C76}">
      <dgm:prSet/>
      <dgm:spPr/>
      <dgm:t>
        <a:bodyPr/>
        <a:lstStyle/>
        <a:p>
          <a:pPr algn="l" rtl="0"/>
          <a:r>
            <a:rPr lang="el-GR" dirty="0" smtClean="0"/>
            <a:t>Οι κακοποιημένες γυναίκες κινδυνεύουν να κακοποιήσουν και οι ίδιες τα παιδιά τους.</a:t>
          </a:r>
          <a:endParaRPr lang="el-GR" dirty="0"/>
        </a:p>
      </dgm:t>
    </dgm:pt>
    <dgm:pt modelId="{556D75D3-521B-46AB-969E-4EA35D53219C}" type="parTrans" cxnId="{33C34243-9F82-4A9B-B2DE-37F4FBE811B8}">
      <dgm:prSet/>
      <dgm:spPr/>
      <dgm:t>
        <a:bodyPr/>
        <a:lstStyle/>
        <a:p>
          <a:endParaRPr lang="el-GR"/>
        </a:p>
      </dgm:t>
    </dgm:pt>
    <dgm:pt modelId="{7E3240F6-4090-4792-B2F4-15502DE48DEA}" type="sibTrans" cxnId="{33C34243-9F82-4A9B-B2DE-37F4FBE811B8}">
      <dgm:prSet/>
      <dgm:spPr/>
      <dgm:t>
        <a:bodyPr/>
        <a:lstStyle/>
        <a:p>
          <a:endParaRPr lang="el-GR"/>
        </a:p>
      </dgm:t>
    </dgm:pt>
    <dgm:pt modelId="{57E133FC-29F6-4E62-9513-CA4C3C52C268}" type="pres">
      <dgm:prSet presAssocID="{DA1A6E9E-80F5-4F13-A332-CCFE5FD04C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81DFD3A-FA9B-4223-9D83-A4CCF0C6D53F}" type="pres">
      <dgm:prSet presAssocID="{16A26DD2-1AB0-452D-AB54-64DDFFE00DED}" presName="linNode" presStyleCnt="0"/>
      <dgm:spPr/>
    </dgm:pt>
    <dgm:pt modelId="{A5883F1F-94A6-44FB-BCA5-23F8CDDE1597}" type="pres">
      <dgm:prSet presAssocID="{16A26DD2-1AB0-452D-AB54-64DDFFE00DED}" presName="parentText" presStyleLbl="node1" presStyleIdx="0" presStyleCnt="4" custScaleX="229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A69C6A-5495-4B29-A671-F157EC20E147}" type="pres">
      <dgm:prSet presAssocID="{703DF02D-2C98-4C2C-A289-1A0DF1830B5D}" presName="sp" presStyleCnt="0"/>
      <dgm:spPr/>
    </dgm:pt>
    <dgm:pt modelId="{07B5F7BD-38CC-4B5B-96E5-394F275C5549}" type="pres">
      <dgm:prSet presAssocID="{D893D053-06B1-4FEC-8C74-3BE30903E686}" presName="linNode" presStyleCnt="0"/>
      <dgm:spPr/>
    </dgm:pt>
    <dgm:pt modelId="{50B838ED-7F61-4743-B7A8-9873E8256CDD}" type="pres">
      <dgm:prSet presAssocID="{D893D053-06B1-4FEC-8C74-3BE30903E686}" presName="parentText" presStyleLbl="node1" presStyleIdx="1" presStyleCnt="4" custScaleX="2294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66937B-355C-478A-B2EA-3EE2A2D05700}" type="pres">
      <dgm:prSet presAssocID="{308DA884-E28F-4157-A219-D45F4FF2F324}" presName="sp" presStyleCnt="0"/>
      <dgm:spPr/>
    </dgm:pt>
    <dgm:pt modelId="{7E2302F8-27D0-4532-A6A2-A84D7FC06103}" type="pres">
      <dgm:prSet presAssocID="{8B36E62A-E927-4D05-8B93-B7B4D829DE25}" presName="linNode" presStyleCnt="0"/>
      <dgm:spPr/>
    </dgm:pt>
    <dgm:pt modelId="{5EFBA1BC-2489-477C-A5ED-26F1DB29C356}" type="pres">
      <dgm:prSet presAssocID="{8B36E62A-E927-4D05-8B93-B7B4D829DE25}" presName="parentText" presStyleLbl="node1" presStyleIdx="2" presStyleCnt="4" custScaleX="22941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387F3B-D1FE-4E23-937E-EF7CAC2E8959}" type="pres">
      <dgm:prSet presAssocID="{D6347D78-2103-4692-ADE6-D01E9B832E48}" presName="sp" presStyleCnt="0"/>
      <dgm:spPr/>
    </dgm:pt>
    <dgm:pt modelId="{E21C2A37-6AD3-440F-BEE8-81B78541F295}" type="pres">
      <dgm:prSet presAssocID="{ED96997B-2F37-40FC-BA5C-BD5711090C76}" presName="linNode" presStyleCnt="0"/>
      <dgm:spPr/>
    </dgm:pt>
    <dgm:pt modelId="{699F475F-7F61-4529-8376-32B8142119A5}" type="pres">
      <dgm:prSet presAssocID="{ED96997B-2F37-40FC-BA5C-BD5711090C76}" presName="parentText" presStyleLbl="node1" presStyleIdx="3" presStyleCnt="4" custScaleX="22941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C0F8AE2-3EC5-4831-B06D-BFCF6B7C68DE}" type="presOf" srcId="{DA1A6E9E-80F5-4F13-A332-CCFE5FD04C2F}" destId="{57E133FC-29F6-4E62-9513-CA4C3C52C268}" srcOrd="0" destOrd="0" presId="urn:microsoft.com/office/officeart/2005/8/layout/vList5"/>
    <dgm:cxn modelId="{E042F88F-6896-4DE6-9C6F-276681DCDE67}" srcId="{DA1A6E9E-80F5-4F13-A332-CCFE5FD04C2F}" destId="{16A26DD2-1AB0-452D-AB54-64DDFFE00DED}" srcOrd="0" destOrd="0" parTransId="{36B8C26B-0D5A-4F86-9F8D-EFF06B0A42B9}" sibTransId="{703DF02D-2C98-4C2C-A289-1A0DF1830B5D}"/>
    <dgm:cxn modelId="{106756BB-89E3-4E0F-9A6E-6860CFFA09D7}" type="presOf" srcId="{16A26DD2-1AB0-452D-AB54-64DDFFE00DED}" destId="{A5883F1F-94A6-44FB-BCA5-23F8CDDE1597}" srcOrd="0" destOrd="0" presId="urn:microsoft.com/office/officeart/2005/8/layout/vList5"/>
    <dgm:cxn modelId="{97080C25-1595-4F3A-9EE0-E68FEA980C1F}" srcId="{DA1A6E9E-80F5-4F13-A332-CCFE5FD04C2F}" destId="{8B36E62A-E927-4D05-8B93-B7B4D829DE25}" srcOrd="2" destOrd="0" parTransId="{6D6923B5-7348-4403-B6D2-C6B04E361DB2}" sibTransId="{D6347D78-2103-4692-ADE6-D01E9B832E48}"/>
    <dgm:cxn modelId="{33C34243-9F82-4A9B-B2DE-37F4FBE811B8}" srcId="{DA1A6E9E-80F5-4F13-A332-CCFE5FD04C2F}" destId="{ED96997B-2F37-40FC-BA5C-BD5711090C76}" srcOrd="3" destOrd="0" parTransId="{556D75D3-521B-46AB-969E-4EA35D53219C}" sibTransId="{7E3240F6-4090-4792-B2F4-15502DE48DEA}"/>
    <dgm:cxn modelId="{6045C5D8-92A1-44FC-82A1-71B5A3FF8923}" type="presOf" srcId="{D893D053-06B1-4FEC-8C74-3BE30903E686}" destId="{50B838ED-7F61-4743-B7A8-9873E8256CDD}" srcOrd="0" destOrd="0" presId="urn:microsoft.com/office/officeart/2005/8/layout/vList5"/>
    <dgm:cxn modelId="{A496D6B4-D82B-41B5-B1F4-D588C2BA478B}" type="presOf" srcId="{8B36E62A-E927-4D05-8B93-B7B4D829DE25}" destId="{5EFBA1BC-2489-477C-A5ED-26F1DB29C356}" srcOrd="0" destOrd="0" presId="urn:microsoft.com/office/officeart/2005/8/layout/vList5"/>
    <dgm:cxn modelId="{F37F00E6-4C75-495C-B14F-4DB2C398061F}" srcId="{DA1A6E9E-80F5-4F13-A332-CCFE5FD04C2F}" destId="{D893D053-06B1-4FEC-8C74-3BE30903E686}" srcOrd="1" destOrd="0" parTransId="{DA5D6372-8F4B-4E75-B235-5002F513C692}" sibTransId="{308DA884-E28F-4157-A219-D45F4FF2F324}"/>
    <dgm:cxn modelId="{EDE9C0F2-1FB5-4747-B2AC-DFF4E4E6BF37}" type="presOf" srcId="{ED96997B-2F37-40FC-BA5C-BD5711090C76}" destId="{699F475F-7F61-4529-8376-32B8142119A5}" srcOrd="0" destOrd="0" presId="urn:microsoft.com/office/officeart/2005/8/layout/vList5"/>
    <dgm:cxn modelId="{14BC1AD1-9C89-4F82-97B9-31A94697C0C0}" type="presParOf" srcId="{57E133FC-29F6-4E62-9513-CA4C3C52C268}" destId="{D81DFD3A-FA9B-4223-9D83-A4CCF0C6D53F}" srcOrd="0" destOrd="0" presId="urn:microsoft.com/office/officeart/2005/8/layout/vList5"/>
    <dgm:cxn modelId="{4D34A7E9-410B-4833-9E46-ABFF3355CAFD}" type="presParOf" srcId="{D81DFD3A-FA9B-4223-9D83-A4CCF0C6D53F}" destId="{A5883F1F-94A6-44FB-BCA5-23F8CDDE1597}" srcOrd="0" destOrd="0" presId="urn:microsoft.com/office/officeart/2005/8/layout/vList5"/>
    <dgm:cxn modelId="{5D9CDDCE-52B8-4A58-95B3-4B9753C19D9C}" type="presParOf" srcId="{57E133FC-29F6-4E62-9513-CA4C3C52C268}" destId="{3FA69C6A-5495-4B29-A671-F157EC20E147}" srcOrd="1" destOrd="0" presId="urn:microsoft.com/office/officeart/2005/8/layout/vList5"/>
    <dgm:cxn modelId="{DAD35CE3-1EBD-4488-93CC-4855D4286663}" type="presParOf" srcId="{57E133FC-29F6-4E62-9513-CA4C3C52C268}" destId="{07B5F7BD-38CC-4B5B-96E5-394F275C5549}" srcOrd="2" destOrd="0" presId="urn:microsoft.com/office/officeart/2005/8/layout/vList5"/>
    <dgm:cxn modelId="{083308A4-7C9B-4768-85E7-01AD20629AA2}" type="presParOf" srcId="{07B5F7BD-38CC-4B5B-96E5-394F275C5549}" destId="{50B838ED-7F61-4743-B7A8-9873E8256CDD}" srcOrd="0" destOrd="0" presId="urn:microsoft.com/office/officeart/2005/8/layout/vList5"/>
    <dgm:cxn modelId="{B64BC39D-70CB-4C01-8EC1-A8FCF984007A}" type="presParOf" srcId="{57E133FC-29F6-4E62-9513-CA4C3C52C268}" destId="{8B66937B-355C-478A-B2EA-3EE2A2D05700}" srcOrd="3" destOrd="0" presId="urn:microsoft.com/office/officeart/2005/8/layout/vList5"/>
    <dgm:cxn modelId="{14E42878-99CB-4322-B29B-1E2A9C439DDC}" type="presParOf" srcId="{57E133FC-29F6-4E62-9513-CA4C3C52C268}" destId="{7E2302F8-27D0-4532-A6A2-A84D7FC06103}" srcOrd="4" destOrd="0" presId="urn:microsoft.com/office/officeart/2005/8/layout/vList5"/>
    <dgm:cxn modelId="{FBDC0818-3842-4D1D-BEA9-18E9866CA784}" type="presParOf" srcId="{7E2302F8-27D0-4532-A6A2-A84D7FC06103}" destId="{5EFBA1BC-2489-477C-A5ED-26F1DB29C356}" srcOrd="0" destOrd="0" presId="urn:microsoft.com/office/officeart/2005/8/layout/vList5"/>
    <dgm:cxn modelId="{F18C55ED-555F-43E7-B11D-E0280B7BA6F1}" type="presParOf" srcId="{57E133FC-29F6-4E62-9513-CA4C3C52C268}" destId="{30387F3B-D1FE-4E23-937E-EF7CAC2E8959}" srcOrd="5" destOrd="0" presId="urn:microsoft.com/office/officeart/2005/8/layout/vList5"/>
    <dgm:cxn modelId="{A2E8ACAE-80C6-41FA-9A1A-36418FDC9399}" type="presParOf" srcId="{57E133FC-29F6-4E62-9513-CA4C3C52C268}" destId="{E21C2A37-6AD3-440F-BEE8-81B78541F295}" srcOrd="6" destOrd="0" presId="urn:microsoft.com/office/officeart/2005/8/layout/vList5"/>
    <dgm:cxn modelId="{14ACCFDE-DAF6-45B7-A76A-9A990900D9B0}" type="presParOf" srcId="{E21C2A37-6AD3-440F-BEE8-81B78541F295}" destId="{699F475F-7F61-4529-8376-32B8142119A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A4357-EBC3-4B02-B0C2-E418F5451F0C}">
      <dsp:nvSpPr>
        <dsp:cNvPr id="0" name=""/>
        <dsp:cNvSpPr/>
      </dsp:nvSpPr>
      <dsp:spPr>
        <a:xfrm>
          <a:off x="0" y="-492368"/>
          <a:ext cx="7764809" cy="2770685"/>
        </a:xfrm>
        <a:prstGeom prst="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b="1" u="sng" kern="1200" dirty="0" smtClean="0">
              <a:solidFill>
                <a:srgbClr val="7598D9">
                  <a:lumMod val="50000"/>
                </a:srgbClr>
              </a:solidFill>
              <a:latin typeface="Century Schoolbook"/>
              <a:ea typeface="+mn-ea"/>
              <a:cs typeface="+mn-cs"/>
            </a:rPr>
            <a:t>ΤΑΞΗ Α4</a:t>
          </a:r>
          <a:endParaRPr lang="el-GR" sz="4400" b="1" u="sng" kern="1200" dirty="0">
            <a:solidFill>
              <a:srgbClr val="7598D9">
                <a:lumMod val="5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0" y="-492368"/>
        <a:ext cx="7764809" cy="2770685"/>
      </dsp:txXfrm>
    </dsp:sp>
    <dsp:sp modelId="{55A41E57-8356-4140-9A96-2FF588774EF3}">
      <dsp:nvSpPr>
        <dsp:cNvPr id="0" name=""/>
        <dsp:cNvSpPr/>
      </dsp:nvSpPr>
      <dsp:spPr>
        <a:xfrm>
          <a:off x="0" y="1472702"/>
          <a:ext cx="7764809" cy="219600"/>
        </a:xfrm>
        <a:prstGeom prst="rect">
          <a:avLst/>
        </a:prstGeom>
        <a:solidFill>
          <a:srgbClr val="FE863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9A95B-B126-40C4-A9FE-2EFD85E07F24}">
      <dsp:nvSpPr>
        <dsp:cNvPr id="0" name=""/>
        <dsp:cNvSpPr/>
      </dsp:nvSpPr>
      <dsp:spPr>
        <a:xfrm>
          <a:off x="0" y="139770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u="sng" kern="1200" dirty="0" smtClean="0"/>
            <a:t>ΦΑΣΕΙΣ ΟΙΚΟΓΕΝΕΙΑΚΗΣ ΒΙΑΣ</a:t>
          </a:r>
          <a:endParaRPr lang="el-GR" sz="3600" b="1" u="sng" kern="1200" dirty="0"/>
        </a:p>
      </dsp:txBody>
      <dsp:txXfrm>
        <a:off x="0" y="139770"/>
        <a:ext cx="8229600" cy="8634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564834-7521-40E9-AB8B-30532DADC216}">
      <dsp:nvSpPr>
        <dsp:cNvPr id="0" name=""/>
        <dsp:cNvSpPr/>
      </dsp:nvSpPr>
      <dsp:spPr>
        <a:xfrm>
          <a:off x="3643" y="2379"/>
          <a:ext cx="7460313" cy="15706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sng" kern="1200" dirty="0" smtClean="0">
              <a:solidFill>
                <a:srgbClr val="FFFF00"/>
              </a:solidFill>
            </a:rPr>
            <a:t>Πρώτο στάδιο:   </a:t>
          </a:r>
          <a:r>
            <a:rPr lang="el-GR" sz="2400" kern="1200" dirty="0" smtClean="0">
              <a:solidFill>
                <a:schemeClr val="tx1"/>
              </a:solidFill>
            </a:rPr>
            <a:t>Προκαλείται σταδιακά αυξητική ένταση όπου το θύμα υπόκειται σε λιγότερο βίαιες συμπεριφορές όπως απειλές και προσβολές. 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3643" y="2379"/>
        <a:ext cx="7460313" cy="1570601"/>
      </dsp:txXfrm>
    </dsp:sp>
    <dsp:sp modelId="{F2A48E65-81FF-40B3-9FFB-9911DD33B9F4}">
      <dsp:nvSpPr>
        <dsp:cNvPr id="0" name=""/>
        <dsp:cNvSpPr/>
      </dsp:nvSpPr>
      <dsp:spPr>
        <a:xfrm>
          <a:off x="3643" y="1651511"/>
          <a:ext cx="7460313" cy="157060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u="sng" kern="1200" dirty="0" smtClean="0">
              <a:solidFill>
                <a:srgbClr val="FFFF00"/>
              </a:solidFill>
            </a:rPr>
            <a:t>Δεύτερο στάδιο:  </a:t>
          </a:r>
          <a:r>
            <a:rPr lang="el-GR" sz="2600" kern="1200" dirty="0" err="1" smtClean="0">
              <a:solidFill>
                <a:schemeClr val="tx1"/>
              </a:solidFill>
            </a:rPr>
            <a:t>Εντονη</a:t>
          </a:r>
          <a:r>
            <a:rPr lang="el-GR" sz="2600" kern="1200" dirty="0" smtClean="0">
              <a:solidFill>
                <a:schemeClr val="tx1"/>
              </a:solidFill>
            </a:rPr>
            <a:t> επίθεση, ανεξέλεγκτη σωματική επιθετικότητα, εξαιρετικά βίαιη και επικίνδυνη.</a:t>
          </a:r>
          <a:endParaRPr lang="el-GR" sz="2600" kern="1200" dirty="0">
            <a:solidFill>
              <a:schemeClr val="tx1"/>
            </a:solidFill>
          </a:endParaRPr>
        </a:p>
      </dsp:txBody>
      <dsp:txXfrm>
        <a:off x="3643" y="1651511"/>
        <a:ext cx="7460313" cy="1570601"/>
      </dsp:txXfrm>
    </dsp:sp>
    <dsp:sp modelId="{25AEE6B7-B600-4008-8B96-08DC676AB43D}">
      <dsp:nvSpPr>
        <dsp:cNvPr id="0" name=""/>
        <dsp:cNvSpPr/>
      </dsp:nvSpPr>
      <dsp:spPr>
        <a:xfrm>
          <a:off x="3643" y="3300643"/>
          <a:ext cx="7460313" cy="157060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u="sng" kern="1200" dirty="0" smtClean="0">
              <a:solidFill>
                <a:srgbClr val="FFFF00"/>
              </a:solidFill>
            </a:rPr>
            <a:t>Τρίτο στάδιο:   </a:t>
          </a:r>
          <a:r>
            <a:rPr lang="el-GR" sz="2600" kern="1200" dirty="0" smtClean="0">
              <a:solidFill>
                <a:schemeClr val="tx1"/>
              </a:solidFill>
            </a:rPr>
            <a:t>Ο θύτης ενεργεί απολογητικά και συμπονετικά προς το θύμα ενώ υπόσχεται πως οι σκηνές βίας δεν θα επαναληφθούν.</a:t>
          </a:r>
          <a:endParaRPr lang="el-GR" sz="2600" b="1" u="sng" kern="1200" dirty="0">
            <a:solidFill>
              <a:schemeClr val="tx1"/>
            </a:solidFill>
          </a:endParaRPr>
        </a:p>
      </dsp:txBody>
      <dsp:txXfrm>
        <a:off x="3643" y="3300643"/>
        <a:ext cx="7460313" cy="157060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71D7A-C8EE-47AB-809E-89F0AB352DFA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u="sng" kern="1200" dirty="0" smtClean="0"/>
            <a:t>ΕΠΙΠΤΩΣΕΙΣ ΕΝΔΟΟΙΚΟΓΕΝΕΙΑΚΗΣ ΒΙΑΣ</a:t>
          </a:r>
          <a:endParaRPr lang="el-GR" sz="2800" b="1" u="sng" kern="1200" dirty="0"/>
        </a:p>
      </dsp:txBody>
      <dsp:txXfrm>
        <a:off x="0" y="14580"/>
        <a:ext cx="8229600" cy="1113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999D27-5FFB-473D-897B-F8F8C336E5FD}">
      <dsp:nvSpPr>
        <dsp:cNvPr id="0" name=""/>
        <dsp:cNvSpPr/>
      </dsp:nvSpPr>
      <dsp:spPr>
        <a:xfrm>
          <a:off x="49174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EB41-F171-4FDB-87C3-6C5E60F5BDE8}">
      <dsp:nvSpPr>
        <dsp:cNvPr id="0" name=""/>
        <dsp:cNvSpPr/>
      </dsp:nvSpPr>
      <dsp:spPr>
        <a:xfrm>
          <a:off x="614345" y="471478"/>
          <a:ext cx="7220805" cy="40220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Σωματικές και ψυχολογικές βλάβες.</a:t>
          </a:r>
          <a:endParaRPr lang="el-GR" sz="2000" kern="1200" dirty="0"/>
        </a:p>
      </dsp:txBody>
      <dsp:txXfrm>
        <a:off x="614345" y="471478"/>
        <a:ext cx="7220805" cy="402209"/>
      </dsp:txXfrm>
    </dsp:sp>
    <dsp:sp modelId="{5F3A18EC-7941-49FD-BA30-B47C5FA696E0}">
      <dsp:nvSpPr>
        <dsp:cNvPr id="0" name=""/>
        <dsp:cNvSpPr/>
      </dsp:nvSpPr>
      <dsp:spPr>
        <a:xfrm>
          <a:off x="613418" y="905524"/>
          <a:ext cx="7224482" cy="402209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Αύξηση της χρήσης υπηρεσιών υγείας.</a:t>
          </a:r>
          <a:endParaRPr lang="el-GR" sz="2000" kern="1200" dirty="0"/>
        </a:p>
      </dsp:txBody>
      <dsp:txXfrm>
        <a:off x="613418" y="905524"/>
        <a:ext cx="7224482" cy="402209"/>
      </dsp:txXfrm>
    </dsp:sp>
    <dsp:sp modelId="{D8238335-46A9-4C64-A57D-8EF0BAA25E42}">
      <dsp:nvSpPr>
        <dsp:cNvPr id="0" name=""/>
        <dsp:cNvSpPr/>
      </dsp:nvSpPr>
      <dsp:spPr>
        <a:xfrm>
          <a:off x="614330" y="1358009"/>
          <a:ext cx="7222658" cy="402209"/>
        </a:xfrm>
        <a:prstGeom prst="round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Αύξηση ασφαλιστικών εισφορών και δημοσίων δαπανών για την υγεία.</a:t>
          </a:r>
          <a:endParaRPr lang="el-GR" sz="1800" kern="1200" dirty="0"/>
        </a:p>
      </dsp:txBody>
      <dsp:txXfrm>
        <a:off x="614330" y="1358009"/>
        <a:ext cx="7222658" cy="402209"/>
      </dsp:txXfrm>
    </dsp:sp>
    <dsp:sp modelId="{9DD11BE5-2043-4171-A9AA-E932C4EBA4C2}">
      <dsp:nvSpPr>
        <dsp:cNvPr id="0" name=""/>
        <dsp:cNvSpPr/>
      </dsp:nvSpPr>
      <dsp:spPr>
        <a:xfrm>
          <a:off x="614330" y="1810495"/>
          <a:ext cx="7222658" cy="402209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Τραυματισμοί παιδιών και βρεφών .</a:t>
          </a:r>
          <a:endParaRPr lang="el-GR" sz="2000" kern="1200" dirty="0"/>
        </a:p>
      </dsp:txBody>
      <dsp:txXfrm>
        <a:off x="614330" y="1810495"/>
        <a:ext cx="7222658" cy="402209"/>
      </dsp:txXfrm>
    </dsp:sp>
    <dsp:sp modelId="{D59ACBD5-58A3-4193-AD03-76B26E6DCFD4}">
      <dsp:nvSpPr>
        <dsp:cNvPr id="0" name=""/>
        <dsp:cNvSpPr/>
      </dsp:nvSpPr>
      <dsp:spPr>
        <a:xfrm>
          <a:off x="614330" y="2262981"/>
          <a:ext cx="7222658" cy="402209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Αύξηση αποκλεισμένων ομάδων.</a:t>
          </a:r>
          <a:endParaRPr lang="el-GR" sz="2000" kern="1200" dirty="0"/>
        </a:p>
      </dsp:txBody>
      <dsp:txXfrm>
        <a:off x="614330" y="2262981"/>
        <a:ext cx="7222658" cy="402209"/>
      </dsp:txXfrm>
    </dsp:sp>
    <dsp:sp modelId="{5C9CE757-37A4-428F-921F-E73553562CF0}">
      <dsp:nvSpPr>
        <dsp:cNvPr id="0" name=""/>
        <dsp:cNvSpPr/>
      </dsp:nvSpPr>
      <dsp:spPr>
        <a:xfrm>
          <a:off x="614330" y="2715467"/>
          <a:ext cx="7222658" cy="402209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Ψυχολογικές επιπτώσεις στα παιδιά.</a:t>
          </a:r>
          <a:endParaRPr lang="el-GR" sz="2000" kern="1200" dirty="0"/>
        </a:p>
      </dsp:txBody>
      <dsp:txXfrm>
        <a:off x="614330" y="2715467"/>
        <a:ext cx="7222658" cy="402209"/>
      </dsp:txXfrm>
    </dsp:sp>
    <dsp:sp modelId="{DD69A578-A8BD-42B0-BE6A-3815638A3DE1}">
      <dsp:nvSpPr>
        <dsp:cNvPr id="0" name=""/>
        <dsp:cNvSpPr/>
      </dsp:nvSpPr>
      <dsp:spPr>
        <a:xfrm>
          <a:off x="614330" y="3167953"/>
          <a:ext cx="7222658" cy="402209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Η συμπεριφορά των βίαιων γονέων μεταβιβάζεται στα παιδιά .</a:t>
          </a:r>
          <a:endParaRPr lang="el-GR" sz="2000" kern="1200" dirty="0"/>
        </a:p>
      </dsp:txBody>
      <dsp:txXfrm>
        <a:off x="614330" y="3167953"/>
        <a:ext cx="7222658" cy="402209"/>
      </dsp:txXfrm>
    </dsp:sp>
    <dsp:sp modelId="{F65A4C66-F683-4B11-9F95-4111FF100F04}">
      <dsp:nvSpPr>
        <dsp:cNvPr id="0" name=""/>
        <dsp:cNvSpPr/>
      </dsp:nvSpPr>
      <dsp:spPr>
        <a:xfrm>
          <a:off x="614330" y="3620438"/>
          <a:ext cx="7222658" cy="402209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Καταπάτηση των ανθρωπίνων δικαιωμάτων.</a:t>
          </a:r>
          <a:endParaRPr lang="el-GR" sz="2000" kern="1200" dirty="0"/>
        </a:p>
      </dsp:txBody>
      <dsp:txXfrm>
        <a:off x="614330" y="3620438"/>
        <a:ext cx="7222658" cy="4022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8A5E6-8CA9-49ED-BC2F-3D16920B5400}">
      <dsp:nvSpPr>
        <dsp:cNvPr id="0" name=""/>
        <dsp:cNvSpPr/>
      </dsp:nvSpPr>
      <dsp:spPr>
        <a:xfrm>
          <a:off x="0" y="2628"/>
          <a:ext cx="6391361" cy="846355"/>
        </a:xfrm>
        <a:prstGeom prst="chevron">
          <a:avLst/>
        </a:prstGeom>
        <a:solidFill>
          <a:srgbClr val="B32C16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ΤΙΤΛΟΣ ΕΡΓΑΣΙΑΣ :   </a:t>
          </a:r>
          <a:r>
            <a:rPr lang="el-GR" sz="2400" kern="1200" dirty="0" err="1" smtClean="0">
              <a:solidFill>
                <a:srgbClr val="FFC000"/>
              </a:solidFill>
              <a:latin typeface="Century Schoolbook"/>
              <a:ea typeface="+mn-ea"/>
              <a:cs typeface="+mn-cs"/>
            </a:rPr>
            <a:t>΄΄</a:t>
          </a:r>
          <a:r>
            <a:rPr lang="el-GR" sz="2400" kern="1200" dirty="0" smtClean="0">
              <a:solidFill>
                <a:srgbClr val="FFC000"/>
              </a:solidFill>
              <a:latin typeface="Century Schoolbook"/>
              <a:ea typeface="+mn-ea"/>
              <a:cs typeface="+mn-cs"/>
            </a:rPr>
            <a:t> ΦΟΒ – ΒΙΑ </a:t>
          </a:r>
          <a:r>
            <a:rPr lang="el-GR" sz="2400" kern="1200" dirty="0" err="1" smtClean="0">
              <a:solidFill>
                <a:srgbClr val="FFC000"/>
              </a:solidFill>
              <a:latin typeface="Century Schoolbook"/>
              <a:ea typeface="+mn-ea"/>
              <a:cs typeface="+mn-cs"/>
            </a:rPr>
            <a:t>΄΄</a:t>
          </a:r>
          <a:endParaRPr lang="el-GR" sz="2400" kern="1200" dirty="0">
            <a:solidFill>
              <a:srgbClr val="FFC000"/>
            </a:solidFill>
            <a:latin typeface="Century Schoolbook"/>
            <a:ea typeface="+mn-ea"/>
            <a:cs typeface="+mn-cs"/>
          </a:endParaRPr>
        </a:p>
      </dsp:txBody>
      <dsp:txXfrm>
        <a:off x="0" y="2628"/>
        <a:ext cx="6391361" cy="846355"/>
      </dsp:txXfrm>
    </dsp:sp>
    <dsp:sp modelId="{7571BF33-4BC9-4F3F-9276-6C7F1A14A76D}">
      <dsp:nvSpPr>
        <dsp:cNvPr id="0" name=""/>
        <dsp:cNvSpPr/>
      </dsp:nvSpPr>
      <dsp:spPr>
        <a:xfrm>
          <a:off x="0" y="967474"/>
          <a:ext cx="5797135" cy="84635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Σχολικό έτος:  2014-2015</a:t>
          </a:r>
          <a:endParaRPr lang="el-GR" sz="2400" kern="12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sp:txBody>
      <dsp:txXfrm>
        <a:off x="0" y="967474"/>
        <a:ext cx="5797135" cy="846355"/>
      </dsp:txXfrm>
    </dsp:sp>
    <dsp:sp modelId="{B86B1863-DA62-4F70-A648-4A54B8D5671D}">
      <dsp:nvSpPr>
        <dsp:cNvPr id="0" name=""/>
        <dsp:cNvSpPr/>
      </dsp:nvSpPr>
      <dsp:spPr>
        <a:xfrm>
          <a:off x="0" y="1924050"/>
          <a:ext cx="6400798" cy="846355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600" kern="1200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Α΄Τετράμηνο</a:t>
          </a:r>
          <a:endParaRPr lang="el-GR" sz="5600" kern="12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sp:txBody>
      <dsp:txXfrm>
        <a:off x="0" y="1924050"/>
        <a:ext cx="6400798" cy="846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A4357-EBC3-4B02-B0C2-E418F5451F0C}">
      <dsp:nvSpPr>
        <dsp:cNvPr id="0" name=""/>
        <dsp:cNvSpPr/>
      </dsp:nvSpPr>
      <dsp:spPr>
        <a:xfrm>
          <a:off x="0" y="-492368"/>
          <a:ext cx="7764809" cy="2770685"/>
        </a:xfrm>
        <a:prstGeom prst="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b="1" u="sng" kern="1200" dirty="0" smtClean="0">
              <a:solidFill>
                <a:srgbClr val="7598D9">
                  <a:lumMod val="50000"/>
                </a:srgbClr>
              </a:solidFill>
              <a:latin typeface="Century Schoolbook"/>
              <a:ea typeface="+mn-ea"/>
              <a:cs typeface="+mn-cs"/>
            </a:rPr>
            <a:t>ΤΑΞΗ Α4</a:t>
          </a:r>
          <a:endParaRPr lang="el-GR" sz="4400" b="1" u="sng" kern="1200" dirty="0">
            <a:solidFill>
              <a:srgbClr val="7598D9">
                <a:lumMod val="5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0" y="-492368"/>
        <a:ext cx="7764809" cy="2770685"/>
      </dsp:txXfrm>
    </dsp:sp>
    <dsp:sp modelId="{55A41E57-8356-4140-9A96-2FF588774EF3}">
      <dsp:nvSpPr>
        <dsp:cNvPr id="0" name=""/>
        <dsp:cNvSpPr/>
      </dsp:nvSpPr>
      <dsp:spPr>
        <a:xfrm>
          <a:off x="0" y="1472702"/>
          <a:ext cx="7764809" cy="219600"/>
        </a:xfrm>
        <a:prstGeom prst="rect">
          <a:avLst/>
        </a:prstGeom>
        <a:solidFill>
          <a:srgbClr val="FE863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E863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75A6F-871D-44D7-AB54-AC66EDCF3441}">
      <dsp:nvSpPr>
        <dsp:cNvPr id="0" name=""/>
        <dsp:cNvSpPr/>
      </dsp:nvSpPr>
      <dsp:spPr>
        <a:xfrm>
          <a:off x="0" y="7338"/>
          <a:ext cx="7772400" cy="1271205"/>
        </a:xfrm>
        <a:prstGeom prst="roundRect">
          <a:avLst/>
        </a:prstGeom>
        <a:solidFill>
          <a:srgbClr val="AEBAD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300" b="1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ΚΕΦΑΛΑΙΟ  1</a:t>
          </a:r>
          <a:r>
            <a:rPr lang="el-GR" sz="5300" b="1" kern="1200" baseline="300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ο</a:t>
          </a:r>
          <a:r>
            <a:rPr lang="el-GR" sz="5300" b="1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</a:t>
          </a:r>
          <a:endParaRPr lang="el-GR" sz="5300" b="1" kern="12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sp:txBody>
      <dsp:txXfrm>
        <a:off x="0" y="7338"/>
        <a:ext cx="7772400" cy="12712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D0007-4061-4831-A623-2CC8376291FE}">
      <dsp:nvSpPr>
        <dsp:cNvPr id="0" name=""/>
        <dsp:cNvSpPr/>
      </dsp:nvSpPr>
      <dsp:spPr>
        <a:xfrm>
          <a:off x="0" y="0"/>
          <a:ext cx="6394554" cy="1219794"/>
        </a:xfrm>
        <a:prstGeom prst="round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u="sng" kern="1200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΄΄ΕΝΔΟΟΙΚΟΓΕΝΕΙΑΚΗ</a:t>
          </a:r>
          <a:r>
            <a:rPr lang="el-GR" sz="3600" b="1" u="sng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ΒΙΑ΄΄</a:t>
          </a:r>
          <a:endParaRPr lang="el-GR" sz="36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0" y="0"/>
        <a:ext cx="6394554" cy="1219794"/>
      </dsp:txXfrm>
    </dsp:sp>
    <dsp:sp modelId="{07FD64DD-9901-48EF-A1D7-058FF4E97D59}">
      <dsp:nvSpPr>
        <dsp:cNvPr id="0" name=""/>
        <dsp:cNvSpPr/>
      </dsp:nvSpPr>
      <dsp:spPr>
        <a:xfrm>
          <a:off x="3122" y="1236910"/>
          <a:ext cx="2304288" cy="338754"/>
        </a:xfrm>
        <a:prstGeom prst="roundRect">
          <a:avLst/>
        </a:prstGeom>
        <a:solidFill>
          <a:srgbClr val="7598D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u="sng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Εργάστηκαν οι μαθήτριες:</a:t>
          </a:r>
          <a:endParaRPr lang="el-GR" sz="12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3122" y="1236910"/>
        <a:ext cx="2304288" cy="338754"/>
      </dsp:txXfrm>
    </dsp:sp>
    <dsp:sp modelId="{BB460351-7D2B-4049-A17C-EAD9C4430810}">
      <dsp:nvSpPr>
        <dsp:cNvPr id="0" name=""/>
        <dsp:cNvSpPr/>
      </dsp:nvSpPr>
      <dsp:spPr>
        <a:xfrm>
          <a:off x="3122" y="1592602"/>
          <a:ext cx="2304288" cy="338754"/>
        </a:xfrm>
        <a:prstGeom prst="roundRect">
          <a:avLst/>
        </a:prstGeom>
        <a:solidFill>
          <a:srgbClr val="B32C1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Ελευθερία Τσακίρη</a:t>
          </a:r>
          <a:endParaRPr lang="el-GR" sz="12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3122" y="1592602"/>
        <a:ext cx="2304288" cy="338754"/>
      </dsp:txXfrm>
    </dsp:sp>
    <dsp:sp modelId="{AAF35FE6-87EA-44C8-8AD8-5FB46306F66F}">
      <dsp:nvSpPr>
        <dsp:cNvPr id="0" name=""/>
        <dsp:cNvSpPr/>
      </dsp:nvSpPr>
      <dsp:spPr>
        <a:xfrm>
          <a:off x="3122" y="1948295"/>
          <a:ext cx="2304288" cy="338754"/>
        </a:xfrm>
        <a:prstGeom prst="roundRect">
          <a:avLst/>
        </a:prstGeom>
        <a:solidFill>
          <a:srgbClr val="F5CD2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Σταματέλου</a:t>
          </a:r>
          <a:r>
            <a:rPr lang="el-GR" sz="1200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Μαρία</a:t>
          </a:r>
          <a:endParaRPr lang="el-GR" sz="12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3122" y="1948295"/>
        <a:ext cx="2304288" cy="338754"/>
      </dsp:txXfrm>
    </dsp:sp>
    <dsp:sp modelId="{D9F3A03E-6228-4D69-815C-B5178D99FCB6}">
      <dsp:nvSpPr>
        <dsp:cNvPr id="0" name=""/>
        <dsp:cNvSpPr/>
      </dsp:nvSpPr>
      <dsp:spPr>
        <a:xfrm>
          <a:off x="3122" y="2303987"/>
          <a:ext cx="2304288" cy="338754"/>
        </a:xfrm>
        <a:prstGeom prst="roundRect">
          <a:avLst/>
        </a:prstGeom>
        <a:solidFill>
          <a:srgbClr val="AEBAD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Φλώρου Σοφία</a:t>
          </a:r>
          <a:endParaRPr lang="el-GR" sz="12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3122" y="2303987"/>
        <a:ext cx="2304288" cy="338754"/>
      </dsp:txXfrm>
    </dsp:sp>
    <dsp:sp modelId="{9FB8A005-7393-427F-B86F-E0A8B483FC8B}">
      <dsp:nvSpPr>
        <dsp:cNvPr id="0" name=""/>
        <dsp:cNvSpPr/>
      </dsp:nvSpPr>
      <dsp:spPr>
        <a:xfrm>
          <a:off x="3122" y="2659680"/>
          <a:ext cx="2304288" cy="338754"/>
        </a:xfrm>
        <a:prstGeom prst="roundRect">
          <a:avLst/>
        </a:prstGeom>
        <a:solidFill>
          <a:srgbClr val="777C84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Τουσούνη</a:t>
          </a:r>
          <a:r>
            <a:rPr lang="el-GR" sz="1200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Βιργινία</a:t>
          </a:r>
          <a:endParaRPr lang="el-GR" sz="12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3122" y="2659680"/>
        <a:ext cx="2304288" cy="338754"/>
      </dsp:txXfrm>
    </dsp:sp>
    <dsp:sp modelId="{5C0E5D3D-11DD-4F01-9A10-E7566D279313}">
      <dsp:nvSpPr>
        <dsp:cNvPr id="0" name=""/>
        <dsp:cNvSpPr/>
      </dsp:nvSpPr>
      <dsp:spPr>
        <a:xfrm>
          <a:off x="3122" y="3015372"/>
          <a:ext cx="2304288" cy="338754"/>
        </a:xfrm>
        <a:prstGeom prst="roundRect">
          <a:avLst/>
        </a:prstGeom>
        <a:solidFill>
          <a:srgbClr val="575F6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err="1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Σαββάκη</a:t>
          </a:r>
          <a:r>
            <a:rPr lang="el-GR" sz="1200" kern="1200" dirty="0" smtClean="0">
              <a:solidFill>
                <a:srgbClr val="575F6D">
                  <a:lumMod val="20000"/>
                  <a:lumOff val="80000"/>
                </a:srgbClr>
              </a:solidFill>
              <a:latin typeface="Century Schoolbook"/>
              <a:ea typeface="+mn-ea"/>
              <a:cs typeface="+mn-cs"/>
            </a:rPr>
            <a:t> Μαριέττα</a:t>
          </a:r>
          <a:endParaRPr lang="el-GR" sz="1200" kern="1200" dirty="0">
            <a:solidFill>
              <a:srgbClr val="575F6D">
                <a:lumMod val="20000"/>
                <a:lumOff val="80000"/>
              </a:srgbClr>
            </a:solidFill>
            <a:latin typeface="Century Schoolbook"/>
            <a:ea typeface="+mn-ea"/>
            <a:cs typeface="+mn-cs"/>
          </a:endParaRPr>
        </a:p>
      </dsp:txBody>
      <dsp:txXfrm>
        <a:off x="3122" y="3015372"/>
        <a:ext cx="2304288" cy="338754"/>
      </dsp:txXfrm>
    </dsp:sp>
    <dsp:sp modelId="{64D7E7FE-596D-4B25-9D45-EB69F8DDEFAD}">
      <dsp:nvSpPr>
        <dsp:cNvPr id="0" name=""/>
        <dsp:cNvSpPr/>
      </dsp:nvSpPr>
      <dsp:spPr>
        <a:xfrm>
          <a:off x="3122" y="3371065"/>
          <a:ext cx="6394554" cy="33875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Που αποτελούν την ομάδα: </a:t>
          </a:r>
          <a:r>
            <a:rPr lang="el-GR" sz="1200" kern="1200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΄΄</a:t>
          </a:r>
          <a:r>
            <a:rPr lang="el-GR" sz="1200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Η ΝΟΣΟΣ ΤΗΣ ΟΙΚΟΓΕΝΕΙΑΣ </a:t>
          </a:r>
          <a:r>
            <a:rPr lang="el-GR" sz="1200" kern="1200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΄΄</a:t>
          </a:r>
          <a:endParaRPr lang="el-GR" sz="1200" kern="12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sp:txBody>
      <dsp:txXfrm>
        <a:off x="3122" y="3371065"/>
        <a:ext cx="6394554" cy="3387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CE73A-5C25-4CE8-A7A2-A64F88E8BD04}">
      <dsp:nvSpPr>
        <dsp:cNvPr id="0" name=""/>
        <dsp:cNvSpPr/>
      </dsp:nvSpPr>
      <dsp:spPr>
        <a:xfrm>
          <a:off x="0" y="11087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700" kern="1200" dirty="0" smtClean="0"/>
            <a:t>ΟΡΙΣΜΟΣ: </a:t>
          </a:r>
          <a:endParaRPr lang="el-GR" sz="4700" kern="1200" dirty="0"/>
        </a:p>
      </dsp:txBody>
      <dsp:txXfrm>
        <a:off x="0" y="11087"/>
        <a:ext cx="8229600" cy="11272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7CDDE0-F438-4291-A1D3-E499D18664DD}">
      <dsp:nvSpPr>
        <dsp:cNvPr id="0" name=""/>
        <dsp:cNvSpPr/>
      </dsp:nvSpPr>
      <dsp:spPr>
        <a:xfrm>
          <a:off x="118301" y="0"/>
          <a:ext cx="7230997" cy="4873625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Ενδοοικογενειακή βία είναι η κατάσταση στην οποία ένα μέλος της οικογένειας προκαλεί οποιασδήποτε μορφής βλάβες σε ένα άλλο μέλος της.</a:t>
          </a:r>
          <a:endParaRPr lang="el-GR" sz="3500" kern="1200" dirty="0"/>
        </a:p>
      </dsp:txBody>
      <dsp:txXfrm>
        <a:off x="118301" y="0"/>
        <a:ext cx="7230997" cy="48736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E1A458-6FA6-40DD-9F89-59CAC104EE79}">
      <dsp:nvSpPr>
        <dsp:cNvPr id="0" name=""/>
        <dsp:cNvSpPr/>
      </dsp:nvSpPr>
      <dsp:spPr>
        <a:xfrm>
          <a:off x="0" y="86966"/>
          <a:ext cx="77724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u="sng" kern="1200" dirty="0" smtClean="0"/>
            <a:t>ΣΧΕΤΙΚΑ ΜΕ ΤΗΝ ΕΝΔΟΟΙΚΟΓΕΝΕΙΑΚΗ ΒΙΑ</a:t>
          </a:r>
          <a:endParaRPr lang="el-GR" sz="3200" b="1" u="sng" kern="1200" dirty="0"/>
        </a:p>
      </dsp:txBody>
      <dsp:txXfrm>
        <a:off x="0" y="86966"/>
        <a:ext cx="7772400" cy="12548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83F1F-94A6-44FB-BCA5-23F8CDDE1597}">
      <dsp:nvSpPr>
        <dsp:cNvPr id="0" name=""/>
        <dsp:cNvSpPr/>
      </dsp:nvSpPr>
      <dsp:spPr>
        <a:xfrm>
          <a:off x="557185" y="1785"/>
          <a:ext cx="5286405" cy="85868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Είναι φαινόμενο διαχρονικό χωρίς κοινωνικές τάξεις ή εθνικότητα.</a:t>
          </a:r>
          <a:endParaRPr lang="el-GR" sz="2400" kern="1200" dirty="0"/>
        </a:p>
      </dsp:txBody>
      <dsp:txXfrm>
        <a:off x="557185" y="1785"/>
        <a:ext cx="5286405" cy="858687"/>
      </dsp:txXfrm>
    </dsp:sp>
    <dsp:sp modelId="{50B838ED-7F61-4743-B7A8-9873E8256CDD}">
      <dsp:nvSpPr>
        <dsp:cNvPr id="0" name=""/>
        <dsp:cNvSpPr/>
      </dsp:nvSpPr>
      <dsp:spPr>
        <a:xfrm>
          <a:off x="557185" y="903406"/>
          <a:ext cx="5286405" cy="85868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Στην Ελληνική οικογένεια αποτελεί καλά κρυμμένο μυστικό.</a:t>
          </a:r>
          <a:endParaRPr lang="el-GR" sz="2400" kern="1200" dirty="0"/>
        </a:p>
      </dsp:txBody>
      <dsp:txXfrm>
        <a:off x="557185" y="903406"/>
        <a:ext cx="5286405" cy="858687"/>
      </dsp:txXfrm>
    </dsp:sp>
    <dsp:sp modelId="{5EFBA1BC-2489-477C-A5ED-26F1DB29C356}">
      <dsp:nvSpPr>
        <dsp:cNvPr id="0" name=""/>
        <dsp:cNvSpPr/>
      </dsp:nvSpPr>
      <dsp:spPr>
        <a:xfrm>
          <a:off x="557185" y="1805028"/>
          <a:ext cx="5286428" cy="85868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Σε καταστάσεις ενδοοικογενειακής βίας δεν υποφέρουν μόνο οι γυναίκες αλλά και τα παιδιά ως μάρτυρες ή ως θύματα.</a:t>
          </a:r>
          <a:endParaRPr lang="el-GR" sz="2000" kern="1200" dirty="0"/>
        </a:p>
      </dsp:txBody>
      <dsp:txXfrm>
        <a:off x="557185" y="1805028"/>
        <a:ext cx="5286428" cy="858687"/>
      </dsp:txXfrm>
    </dsp:sp>
    <dsp:sp modelId="{699F475F-7F61-4529-8376-32B8142119A5}">
      <dsp:nvSpPr>
        <dsp:cNvPr id="0" name=""/>
        <dsp:cNvSpPr/>
      </dsp:nvSpPr>
      <dsp:spPr>
        <a:xfrm>
          <a:off x="557185" y="2706649"/>
          <a:ext cx="5286428" cy="858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Οι κακοποιημένες γυναίκες κινδυνεύουν να κακοποιήσουν και οι ίδιες τα παιδιά τους.</a:t>
          </a:r>
          <a:endParaRPr lang="el-GR" sz="1900" kern="1200" dirty="0"/>
        </a:p>
      </dsp:txBody>
      <dsp:txXfrm>
        <a:off x="557185" y="2706649"/>
        <a:ext cx="5286428" cy="85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5.wav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6.wav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7.wav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8.wav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9.wav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0.wav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1.wav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2.wav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3.wav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4.wav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audio" Target="../media/audio15.wav"/><Relationship Id="rId1" Type="http://schemas.openxmlformats.org/officeDocument/2006/relationships/themeOverride" Target="../theme/themeOverride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6.wav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7.wav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8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9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0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2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3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4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5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audio" Target="../media/audio26.wav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7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8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9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0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2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3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4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5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6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audio" Target="../media/audio37.wav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8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9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0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2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3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4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5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CF42-0B66-4C84-A763-8AFA7E62798F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62D0-DB27-4409-8787-35FE42753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9FD2-DD4E-4B05-ADF3-D8333E2DB619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3C0B-FCBC-425B-80A1-DB6C21899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D894B-220E-4D9B-84FC-FCC8FB03039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66B5F0-88AF-4619-9690-CF9E3DE870B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E01E68-405C-4FF9-9DE8-CD2B78ED97F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6DB7F2-A4B4-40A8-A7E1-447560F5A4A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FF68D8-8146-4D71-B9E3-4DE3A7A99F3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D9058B-2544-4166-9A3E-49BBD0C6D3C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4081A-6C3F-40AB-97CF-894F234D26E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47F894-D913-46C6-B726-C3BA6054A0C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26B624-1803-4435-B654-ECD6AC7F82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3FD619-FD64-43A8-831E-CFB0CDDA704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5033-A2DA-4459-B324-D92D219861EC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F4CD-1BCC-40BB-9CDC-2493EA7C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69B573-3E7F-43E9-B4D7-82E53A88D29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310B3A-9A53-4659-AC65-4401C34C7AD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CF59E4-D1E0-43E5-84DD-A95E95EB83C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A58A58-CC19-4E21-9A40-17E65C325D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AEFAB5-E933-4C53-AF53-12AA0978DA9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11F091-D67E-4987-AA61-8D05EC9EF35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F6CC7B-2FAC-44B6-99BB-3DB297AEAB2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B3EFAB-C6A5-4A52-B120-CA412B2826A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3B7573-708B-46D0-9B66-15226B579A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D34499-69FA-4D72-9156-EC736DC3321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1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3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8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0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9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21 - Ευθεία γραμμή σύνδεσης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- Έλλειψη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- Έλλειψη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2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9639-2DFA-48D1-9CBE-A274A7F9BFF7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3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8078-0E32-4E37-9875-C07AED35DE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8A49AA-10EF-4A42-9B6C-123C1A15A83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F2D29F-B3F0-4A8A-9EEE-795A2630426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91F616-01F0-4DCB-A615-23D667E2CA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36FC7-3712-4241-ACED-F02E5D2A7DF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415860-1325-44BC-95E9-E73AED33F89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47791B-95F8-4A5F-9E06-DC75EF657E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821439-1D84-4955-ACF7-0002EB00848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54FD26-EFA2-4EBF-A431-E67C0D90B3E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E6BFC8-0A63-4066-B7E9-6F7555E0853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E4D69F-6F61-4A7D-91E4-15AF5069016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95C289-2354-45D1-B671-03014D203E4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F9DF8F-978D-471B-A13E-30BF806D41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627064-5D9A-4550-BBA6-BE20196ABA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1591CF-7BD8-41A2-A939-D0010D64380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0665F2-F082-4FCA-B84A-582BBBB3954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5D24C3-D58A-4A59-B3E9-9B05187252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B0E4E-418A-47F3-8446-D4CA798AA82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263237-6556-42FC-BB0E-39AEA1205B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7E2511-0EBE-43DF-A258-93C924AE5F0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0E6AD0-242F-4D88-8155-C15C9DA725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7015CB-ABD8-4F7B-92B2-F728D26D3EC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2C2824-DA28-44E0-BABC-8AEA575F776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0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1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2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14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- Έλλειψη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- Έλλειψη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- Ευθεία γραμμή σύνδεσης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FFCE2E5C-80C0-44F0-A002-EF496711D68D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1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A494-FA98-4D74-BB49-E8BDEC51DF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2" name="chimes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4CB3BC-C12B-4FBB-BF7F-7ABFB3E8B5A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7B145-81FE-4CB7-AE0E-146D331EA29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3044E4-E5F3-47A9-80F6-FE837299FC0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3239F4-D530-4A0E-B8EB-09D7972030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75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F9EF2-225D-438C-BB67-25C87A217CC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D510F2-3DED-4ED6-B273-4D41613A496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7F9F2-B3A0-4290-94FD-66207CEFA85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462922-7AFC-4003-B57C-948151047CC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F7E7CA-4D58-466A-A7DC-27AC5B60283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D0C99A-371F-4884-800A-F2092E96DE4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C39F-4933-4D8F-A60E-68D40F7962D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2FE9-7936-4C0F-B48E-A1D2544BB3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DFD585-D31A-4D30-8E59-208AF299F43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C6A787-7C0D-4765-88AA-A623601929A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BC0206-4F90-4CA2-937A-6F60ECD2F30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EA62B5-7373-4FAF-B025-4AF9EE84AA2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57F8E-C982-402D-86EE-27BA4CBEEE7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75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E61CD6-ED4B-4A42-B309-1A466B073B9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D5F5C-B37A-4003-A304-CD3C5530A45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21308-104F-46F2-91B2-CC12F317538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1EFCCA-9EF9-44AC-8093-C29D8D02BAB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C89718-28B8-43C1-9CCB-7C91298B60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3857-1805-4957-82AE-5D70726E398F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7158-008C-4464-9197-72BBFA7F6B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DA14AA-FB6E-4B54-9840-EE7B3A5F96F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0BD620-ABC3-452B-8068-4AFE30BA7E3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E1E094-2041-47CB-A774-0DB13ED10C5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8FCC9C-56F3-4CCF-B341-49722CF90D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C43423-EC24-4F3D-ADA7-8A3F7011E29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47701A-DDFF-4D5C-9455-4022934C057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1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3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1"/>
                      <a:ext cx="1814" cy="34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9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3" y="2984"/>
                      <a:ext cx="975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5"/>
                      <a:ext cx="1676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58"/>
                      <a:ext cx="829" cy="4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2" y="959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0" y="925"/>
                      <a:ext cx="106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4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9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7" cy="47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3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6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2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</p:grpSp>
      </p:grpSp>
      <p:sp>
        <p:nvSpPr>
          <p:cNvPr id="462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62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647CCA-B54D-4D80-A3AB-FE8EEBC0DA7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3B4CF9-33BB-49B8-8B30-6CFF0A235FF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CA5B14-0C01-4666-8F69-67743BCB7CF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A3D23B-4B18-43DB-A876-C72BFD412A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BD30AD-79E7-43A2-958A-853015D8086B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C7E57D-B0E0-452D-9542-0635413593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8CBEEE-1E04-4FAF-9878-6A278692943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A3274F-2094-4AC1-A7F3-6FE773ACBA4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12A555-0A3C-415B-A9D2-0F730599332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765909-DC37-4E1B-B96F-2AEFC03767D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1C77E7-546F-4A51-9759-397EC36D029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624588-C766-44C9-9071-20E518FB3CA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094C01-A3BC-4251-9BE0-109332E0B24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FCE590ED-4740-4CC8-BA35-E3BF0DE287B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295752-CAF0-4AF4-BD37-BF2A07C21EF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6663C1-945B-40F9-BE99-EF3F56D82B0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88F7-DA82-44E1-BC52-4EA9B41789E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C971-9ACE-4791-A3AB-344797A9CE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5977B2-6764-4925-BF6C-B25E95C45EA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3BF8C0-4BA3-4602-93FF-88D40C2D77D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B68AD0-4CF4-4EFF-B3E0-4ACFD50ED1D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946A07-4BE4-4539-99EC-83DBC99C04E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CAF0C8-1899-46EC-B298-5FB9F1AB08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ED9D1A-5925-48CF-870D-461EC3CE043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468636-3E16-4492-A9E4-3D46C3A5806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408EFA-EA2B-4B28-AA5D-A56A02B791D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CBB000D6-2C1F-42BA-8841-91258033BB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5554DA-32CE-4DC5-9E66-9F585D8F678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8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3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8A4698-A323-48CD-8CB0-A9089473729D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2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362645-06E6-42C1-9912-A75EE85693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2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91AD28-6A64-49DF-A923-31E98825A2B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044889-41A1-4BBB-85C5-B363748A80B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21DEE1-DAA7-4DB1-9894-A94BC27AE7C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649395-010B-4086-8B9E-2DE7B95D67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F2DE0F-DD69-43B7-84B0-22826F8974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5F330-D7D2-47A5-9145-1A970747420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48F9C8-6607-429F-A267-173D6D0B6F3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4697F0-0C60-4366-84EF-745487D112D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486E0B-1FEA-488A-B699-1F4DF94D495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F9BD6AA0-5836-4E98-ABFB-D0DDE16CD4D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442D-B7E8-4614-8455-0FE5931BC469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B169-56D8-4712-8B72-FB7BB6C9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12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9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07B18B-5F55-43DD-A1B9-08AE76467BB2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0011BD-D447-4CDB-B602-EA6D5A51EC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F45C47-723A-45BE-889E-D734DBFA99A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74D547-B270-4883-B25C-8E38DF65CE6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DE02C-CCC1-430C-95B3-CDBB271EC4B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1EE6E-A1EA-4A60-BC93-9CAE2D1E774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1334C1-39EF-4132-AA62-C9A0B89DC79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CC4C5A-59AE-4F6C-8388-14C00B7AF76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FA3D50-52E9-475F-9024-29F0A7EC196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2AD742-9778-4C1D-AA5B-B26AD4E6E6C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3F3067-3D6D-4160-9F8B-BF1C7DA831E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3EA681-AA27-4334-8D49-E6C47D74BB3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48F3-41CA-4F50-8F7A-583B05EBDF4C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8D18-E184-4F30-AA0A-CC6A9BCE05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C7ABDA1A-BC52-4A7C-8DB5-C0097D9F323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D52FB8-5BCF-4A07-9F03-D7728DFFCD1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6DFF84-A0AA-4F4F-807B-59E9B2044E6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31E486-E7FF-496E-85DE-9C92D740D98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36E6A6-9ECB-4C32-AF4D-C15C7C997B9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BA10C-565B-4D66-B4E2-94534BC1194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76E0E0-870D-4831-8D58-1D6A80243B4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52D75D-0A39-4A31-A0B7-05718524AD5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626827-E219-4293-BA11-F300670BFE9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1F13DF-9D8D-4970-AEFC-673BCBE9BEB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1676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21D6-B278-4433-940B-06D09FEFBDAA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15A9-1C94-4FEE-A0B2-0DA0F38A5D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27B2C-598A-4061-A22E-9843AE133C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1C2F1BA4-E7EA-4ED6-A758-DD6829B5F6D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BF726F-72E9-44B4-86A8-068E4ADFC5F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8A98D5-0B0E-45B4-BF61-08DCC4D4D4C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AE088A-1C7D-4645-BAC6-3C1D5A4887C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154A7-5AF2-4B86-9DC6-9B8028188CD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89F3DC-CFB4-45B2-A37B-7C550375746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9045A1-EC4F-4E0B-9117-16E3D5AC1AD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8F9385-6F09-4263-85C2-F86731E2D0E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2C3149-34A3-4D0D-A5AE-1BC651F42C3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1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3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8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0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9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21 - Ευθεία γραμμή σύνδεσης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- Έλλειψη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- Έλλειψη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2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A827-F716-4871-9B46-E255930FECF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3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2ED7-4651-4DAE-882C-A1B0385538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B5C9F2-3D87-4923-B6A1-56AA493A6FD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69CD52-4E98-417A-AB04-17B3DFAA1CF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202ABDC1-1BC2-4191-8F3A-E7A8B07F49D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8F215B-C50F-4761-877F-E3241A66B3D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103C10-A13E-4D46-9DB7-9E08DFCAC13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D52899-F2D0-48BF-A7D8-05064AA238B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7A7C45-40B8-49FF-9C56-2F456D65728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F3081A-0269-4F15-85E3-E32C32F8E70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A237D8-E0EC-44A4-A5F5-5523E6319E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5DB6F3-0D3A-426F-8A6C-0376122AE4D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5D93CA-CA42-4E34-AA82-A609EABB3514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FD97D-9E41-4D58-BE7E-0910A7B5D1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68F1B1-DC7A-46B7-AB23-2C6BFB4EB9E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625E4A-36A6-4F0D-A02E-3E34749D414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6D47C8-0D79-4834-82C9-390E9546C38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D9887107-17E2-4403-928A-628A686C0A5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9113A4-7CF6-4DCC-B55E-C3E73FAD0D4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BB3D8A-FCF0-41A1-8C49-54B04966F14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0CBC9C-2AB1-498F-BD62-8BB58E9D917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B90301-F5CF-4FC5-B4DE-67E0830ED2B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5F93E-4B0E-48C1-B70B-E53C10F8011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EE342C-1FC2-45BD-9847-DEAE440EC31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0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1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2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14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- Έλλειψη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- Έλλειψη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- Ευθεία γραμμή σύνδεσης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FC1601E8-C57F-4760-8EAF-E2830007A89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1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1257-4ABA-4503-8D12-FBAE700EEC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2" name="chimes.wav"/>
      </p:stSnd>
    </p:sndAc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FEBC8-E15B-4613-8A18-237E34B3D8C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114AB6-A414-426A-AC56-941874E5B38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464A77-EE4B-4E2F-9C26-FB90F056BC5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1AAB0B-6153-4023-AE21-0617927F729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96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096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D1E10CC1-7BC8-4685-A551-4E36FC423F6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6CE260-F3D9-448D-9858-1FA5C6C4DEC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D1D16C-6FFB-47EF-8DE6-28F234C382F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A0027-C226-41DB-95A6-2433C85C24D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6BF62B-A134-4908-84EE-B361D26BBE3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F38940-8C16-4FAD-BB8B-CF42B957C9A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37-754B-402E-AA35-FB0808707C44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E00E-012C-4D67-A858-EA826DA322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A707BD-1BB0-47C5-9F69-0465C967CA6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AD3CCD-3639-4C79-90CE-B4A3403BFA0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1B4414-8DFD-4AF2-BA8C-A0C1D65CE7A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89C890-1AA9-4036-9B06-2C5E94E6475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27EEAA-66DD-48D9-8F2C-6538EBA2103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74CC-B63E-4E81-A613-47B03931FFB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C3F0-DE3D-46DF-BF74-E9A64D85BC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6540-C3F5-4FB9-8D7C-0B366FFB210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E575-2039-499D-B981-65262F3699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240F-3367-460D-B7BC-D490007FADE1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AFF3-DB0A-4FB7-8235-80BEB42ADE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D9E9-2D5C-4FE9-956B-9FB5CA67C3C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1D00-5D2C-480A-AD3E-CD7BC7444B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F487-FD6C-42FC-B663-5B5C9FC72E01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E3A3-4D74-4932-B404-472F80D0E5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9AF3-DC79-4E7E-9D5B-F9698796F41A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F3FE-C580-4405-9801-1F60167577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4637-02F1-48E0-BEF0-B43E0019DA01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0909F-EBBA-488D-AF06-EC625B7AAB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461E-179B-4B76-848E-837A02A33FB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5550-D8B5-45C9-9097-C493F5CF0A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B047-80BE-4131-938E-B3AACFD2BCFC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1C54-5EC1-4139-9ACF-103D8F8943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31EB-4894-41F5-8A24-5B3A3B0C713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E6A1-DFDA-43B9-9445-AEF52C45C5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CBC5-7660-48BB-BBEC-8F47F413CF37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C9E3-87D9-4048-936F-1EED25F4C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C414-E4D5-4B38-9774-7A180A0DD2E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D8C9-0E53-4732-A697-310D39EAE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9E2D3B-0945-4AE9-9367-1044F061CBC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E59A65-AD77-4FF8-A3FF-A09D594E4D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96F9-55A6-4C60-808B-72AEA369E1B4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F848-7217-4CEF-9CC2-DD35D830A6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CA2C-B94C-4A6A-A90F-76E8CC342411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50DA-4605-45F6-9981-157DF5DF8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8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3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1A80CE-A70A-4CAB-B6B8-82EA702D849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2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A549A8-72DA-4570-9968-CA8FCB132D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2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12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9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93D99C-6A2D-4711-9182-97D489020D6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6B1D96-B36A-456D-900D-D863A8021E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BE67-AFCB-4F05-915F-79AD2ACAE98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89F0-6433-417F-ABFD-24302051B2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1676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6D67-4DB3-4487-B53F-C77A1AC70A2B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BC6D-5C6C-4C54-84C7-C7FE4F38E9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1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3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8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0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9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21 - Ευθεία γραμμή σύνδεσης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- Έλλειψη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- Έλλειψη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2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8ADE-334A-4688-BF36-8E7E18D1719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3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65E4-9093-4A5C-9D89-B227F40C85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15C048-F306-4D2E-81BB-833F551F5A3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101E10-A90B-4890-8D19-C3145E3451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0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1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2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14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- Έλλειψη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- Έλλειψη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- Ευθεία γραμμή σύνδεσης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9C70A922-891A-4FC4-AC41-9142B4B9585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1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EBBD-2CC3-46FD-B7D2-DE674B5CDB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2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6BC4-7DC9-42EE-A05A-F269E013CA2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132B-877C-41FD-8EAE-73561542FA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F69A-EAEF-4EA8-B83B-62FBCEF37B7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97BC-79C6-4BC3-990D-FF2A247F45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CA76D9-CC38-4566-A2B4-F32A0C2656E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EB68E1-E6C2-4BBC-BA62-24DE79F9DB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A50A-EEB3-47F3-9BDB-BA7D65B71C80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9A7C-9073-433B-92D7-F8690D223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7B23-CA9D-43BC-8CBB-95CF2F1388AD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5A1F-1BA3-4FE0-8228-F625E5BC9E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8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3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131F7F-8462-4B91-A268-774C6C6C3DC2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2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5972CE-2C74-41C9-ABB7-65F21B453E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2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12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9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EA72DF-14EA-4B62-9B35-3B1975AD4B30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E07B06-CF4C-43A3-B717-9587D9CA5F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F62C-DF5A-4B9E-B729-3A90BA83847D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58A0-91BE-4D23-828D-7581C8262A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1676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2F20-112E-4A67-8FA3-0272EA0B46BF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8DAE-0D99-463C-9E49-C4243D1817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1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3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8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0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9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21 - Ευθεία γραμμή σύνδεσης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- Έλλειψη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- Έλλειψη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2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1597C-45E4-4F3D-86DE-8BF97A1DE79A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3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DD6A6-7A0F-4624-B5D9-89EDD127C7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6B65C7-861D-4887-BE63-BB4A799373BD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6513DD-2541-445A-94B0-2CB44C2FEA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0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1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2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14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- Έλλειψη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- Έλλειψη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- Έλλειψη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- Ευθεία γραμμή σύνδεσης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68AA6B26-16ED-4F21-80D7-3D80005FBBCC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21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EDFD-892E-4EF9-B1E9-4496074C04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2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EF1B-4FE9-4738-B761-4CD639B8D27C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621A-5E56-4F66-904A-2DAE1EF666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1B21-8B91-4774-BDB0-39476E216081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93DF-A211-4FD4-97DF-6E9F5F64D4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E145-B92A-442C-A3CB-D538AD4400D6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CEE9-5C08-46EA-BE04-C62343F8A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964EA-E7BF-482B-AFED-A1F57EE91B97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D81680-4A03-45FF-ACBA-A13C59E5F6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08BD-8869-4908-B752-851271517A32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73C3-5953-494C-82AE-E1DB0A96E5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8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3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F95FDB-C515-47F8-9716-D9F754D650E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2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C95EBE-871B-409C-85CF-D24617691F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2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12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19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0C13F1-1037-460E-B164-DE869E2D8D8C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13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7F5891-AD90-470C-A713-265DDF4AFD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0363-D848-4C75-929C-9F7366C2B998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F1D3-276E-49B0-82B4-94726394F1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1676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94C2-2E15-4911-AB61-88D82A4CB2F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06A5-47CD-4551-8A54-3A0674A183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167614-9849-4FA9-A8F9-88EE685708D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AAA775-90C4-4A7F-8999-B70E1E84934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2B0D7F-3139-4B4E-A23F-6540D53688A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4F249D-D49D-4D20-AB2C-2BDC9CA3F3A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470E-6BB6-460B-AA62-B237172D7652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3670-2321-4195-B1B7-366528D5B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6D567B-2412-4AA9-A0A3-22E3E93908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947CBC-C209-4C32-9CE9-93C4ABF91A7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FBDD65-4E1F-4687-A863-E15C899D919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365266-9F59-47AF-B1D1-5A0D8D42AC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807EB8-B48A-4612-BF0B-38538810AEF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8CD369-6B6E-45FC-97EA-35145B369FC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4269EE-6094-426E-B74C-9A36815E35A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FC6706-A76C-45B9-B012-F21711781D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CEA35A-602F-4ED0-A634-F6734FEBFE5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651B59-5FA9-42C5-9F8C-7100EB7590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8DFE-71C2-42FD-90EB-FBB15AAD199B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F288-C95F-4868-A88E-FAAB714C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FA7B29-FC20-40D1-90FA-2972CF15731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A69A42-2150-4B9A-A701-8F8699507BF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42EC13-008F-40A6-B79E-B614443895E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278C92-0876-42E9-9211-DC7AB4902E4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9601E1-96EF-48C2-BFFD-C1A30B2DF4E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7BC912-1992-4ACC-8001-7867DC90B10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BE88E-0EEC-440F-89BA-804C18BE264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DD99C9-5AAB-4DFB-9B30-20983945E14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C1630-07C3-4E7F-B08D-1CF8C6FC7BD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80E683-756E-4038-89C0-7F73CC679B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F628-6C89-4C7E-BC10-9840A36FBBD6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1F19-5CC2-432C-B80C-247FCD587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6ABA12-49FC-44F4-8BE6-F71CB5461F7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0E823D-8D16-4885-BE4B-E18A7AED506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C1DF53-7B5F-4A1B-B3DB-D8C9AD194C2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3E9E33-EF1B-40A1-A9A9-486D4561330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D59030-8168-402D-BBE8-942AFBB908A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607B2-A835-46F9-B340-EE5810368DF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A3B360-6C5F-49A5-82B9-33048AE28FA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C5DF70-1D09-408E-B079-E1994A18E44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204E1B-4910-46B2-B1DA-073BFAF71A0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B5ED8F-FE93-4C8F-B585-4278CA39892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B92D-56C7-46BB-B2A5-FF4C62B22EFE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316F-5A37-437D-A3B0-0EB3DD3C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CD7DD6-2BD7-4A01-89F4-89C679EE49B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6C1448-9881-41BC-BD10-72CD7531333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B41E8-A272-422D-99E6-AD641C8B343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CBC705-7F8D-4987-9D87-611681B957A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9B352D-7C89-4313-8AEB-CC527C84665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544910-EB86-4964-B118-F8352810B10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6FA47E-9733-4810-B49A-F03CFBADA34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BB2B0-81E2-47CF-8398-80DFBDBB313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6DB7F0-A825-4F90-9392-6474B186C40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43A246-B4EB-43B1-B7AE-A5CD8EE50F1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A2422-6322-4227-969C-8A37D8EA4F46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E1A7C-FC6A-453A-8E88-D5960DEB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4" r:id="rId2"/>
    <p:sldLayoutId id="2147484813" r:id="rId3"/>
    <p:sldLayoutId id="2147484812" r:id="rId4"/>
    <p:sldLayoutId id="2147484811" r:id="rId5"/>
    <p:sldLayoutId id="2147484810" r:id="rId6"/>
    <p:sldLayoutId id="2147484809" r:id="rId7"/>
    <p:sldLayoutId id="2147484808" r:id="rId8"/>
    <p:sldLayoutId id="2147484807" r:id="rId9"/>
    <p:sldLayoutId id="2147484806" r:id="rId10"/>
    <p:sldLayoutId id="2147484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F357A-CAD4-4261-B28A-7CC7C82B40C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9775F-084C-43D1-8E1D-454782469F3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B2DB5-FCF2-419F-B661-92C2822545E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8EB09-DAF2-42F7-A26A-EB376531D11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64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65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65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65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65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97ED19F-FCF2-4A7B-95B8-D8A1A9BA651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65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64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65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65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65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65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65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E07B609-FB56-4C12-A50B-766AC2480D6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65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853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5060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0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</p:grpSp>
        <p:grpSp>
          <p:nvGrpSpPr>
            <p:cNvPr id="1853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</p:grpSp>
        <p:grpSp>
          <p:nvGrpSpPr>
            <p:cNvPr id="1853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</p:grpSp>
        <p:grpSp>
          <p:nvGrpSpPr>
            <p:cNvPr id="1853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50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450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Tahoma" charset="0"/>
                    <a:cs typeface="+mn-cs"/>
                  </a:endParaRPr>
                </a:p>
              </p:txBody>
            </p:sp>
          </p:grpSp>
          <p:grpSp>
            <p:nvGrpSpPr>
              <p:cNvPr id="1853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3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50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50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50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50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50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50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50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50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50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0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51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51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51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51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51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51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51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51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51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51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3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51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51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sp>
              <p:nvSpPr>
                <p:cNvPr id="451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451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1854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51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51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51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51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51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51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51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51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51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51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  <p:grpSp>
              <p:nvGrpSpPr>
                <p:cNvPr id="1854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51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451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451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451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Tahoma" charset="0"/>
                  <a:cs typeface="+mn-cs"/>
                </a:endParaRPr>
              </a:p>
            </p:txBody>
          </p:sp>
        </p:grpSp>
      </p:grpSp>
      <p:sp>
        <p:nvSpPr>
          <p:cNvPr id="1853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853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451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51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51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C6569-B94B-48F9-9BA8-A17FAE5F73C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9764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765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19766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19767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19767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767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771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9765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19765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9764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19764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6B2A1B0-4567-48BA-8083-F79873098A7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09928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0994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09957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0996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09963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09965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10002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9943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09946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992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0993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30C8865-AEE7-4CD8-AE5A-7B82C460CBA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2221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2223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2224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2224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2225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2225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2229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2223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2223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2221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2222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0DB6B1C-E5DF-456D-80EF-3F65F55383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316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947C9-6829-4CA7-AD4A-D4211EB00E52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23573-F1E5-4F97-B6CB-92D5E93C16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20" r:id="rId4"/>
    <p:sldLayoutId id="2147484819" r:id="rId5"/>
    <p:sldLayoutId id="2147484839" r:id="rId6"/>
    <p:sldLayoutId id="2147484818" r:id="rId7"/>
    <p:sldLayoutId id="2147484840" r:id="rId8"/>
    <p:sldLayoutId id="2147484841" r:id="rId9"/>
    <p:sldLayoutId id="2147484817" r:id="rId10"/>
    <p:sldLayoutId id="2147484816" r:id="rId11"/>
  </p:sldLayoutIdLst>
  <p:transition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34504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3451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4533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34537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34539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34541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34578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34519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34522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3450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3451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130F2EF-8DAC-456E-BB0E-B8D7658211D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46792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4680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46821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46825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4682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46829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46866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46807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46810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4679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4680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0B660D6-73C9-4666-984E-B010A382324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5908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5909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5910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5911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5911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5911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5915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5909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5909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5908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5908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FB3675C-4E7F-4DBA-AE33-9B328C218D0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6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71368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7138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71397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7140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71403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71405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71442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71383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71386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7136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7137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866967D-093B-4393-8F13-C50D3C47A3F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8365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8367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85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8368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85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5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grpSp>
                <p:nvGrpSpPr>
                  <p:cNvPr id="28368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85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Tahoma" charset="0"/>
                        <a:cs typeface="+mn-cs"/>
                      </a:endParaRPr>
                    </a:p>
                  </p:txBody>
                </p:sp>
                <p:grpSp>
                  <p:nvGrpSpPr>
                    <p:cNvPr id="28369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85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Tahoma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8369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85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5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8373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85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5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6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Tahoma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6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6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Tahoma" charset="0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8367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86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grpSp>
              <p:nvGrpSpPr>
                <p:cNvPr id="28367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86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  <p:sp>
                <p:nvSpPr>
                  <p:cNvPr id="1086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Tahoma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8365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86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1086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cs typeface="+mn-cs"/>
                </a:endParaRPr>
              </a:p>
            </p:txBody>
          </p:sp>
          <p:grpSp>
            <p:nvGrpSpPr>
              <p:cNvPr id="28366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86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  <p:sp>
              <p:nvSpPr>
                <p:cNvPr id="1086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Tahoma" charset="0"/>
                    <a:cs typeface="+mn-cs"/>
                  </a:endParaRPr>
                </a:p>
              </p:txBody>
            </p:sp>
          </p:grpSp>
        </p:grpSp>
      </p:grpSp>
      <p:sp>
        <p:nvSpPr>
          <p:cNvPr id="1086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86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8B6AC8C-2848-430C-BA58-DC2BDAAB9F6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86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86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0" r:id="rId3"/>
    <p:sldLayoutId id="2147485061" r:id="rId4"/>
    <p:sldLayoutId id="2147485062" r:id="rId5"/>
    <p:sldLayoutId id="2147485063" r:id="rId6"/>
    <p:sldLayoutId id="2147485064" r:id="rId7"/>
    <p:sldLayoutId id="2147485065" r:id="rId8"/>
    <p:sldLayoutId id="2147485066" r:id="rId9"/>
    <p:sldLayoutId id="2147485067" r:id="rId10"/>
    <p:sldLayoutId id="2147485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593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594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C04F1D-F821-497B-A6EE-EB456FF0EF99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A8A753-2F66-4F83-8C58-C4E4C4D3E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59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5604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7F8F0-8A85-4289-A438-1B1FCA581C6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C92D3-6695-40B9-9840-FA43E4AA2F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25" r:id="rId4"/>
    <p:sldLayoutId id="2147484824" r:id="rId5"/>
    <p:sldLayoutId id="2147484845" r:id="rId6"/>
    <p:sldLayoutId id="2147484823" r:id="rId7"/>
    <p:sldLayoutId id="2147484846" r:id="rId8"/>
    <p:sldLayoutId id="2147484847" r:id="rId9"/>
    <p:sldLayoutId id="2147484822" r:id="rId10"/>
    <p:sldLayoutId id="2147484821" r:id="rId11"/>
  </p:sldLayoutIdLst>
  <p:transition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7892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9E6D9-C717-4B36-A959-59E582466780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298E6-8CB1-4EC1-AA27-45055DE142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30" r:id="rId4"/>
    <p:sldLayoutId id="2147484829" r:id="rId5"/>
    <p:sldLayoutId id="2147484851" r:id="rId6"/>
    <p:sldLayoutId id="2147484828" r:id="rId7"/>
    <p:sldLayoutId id="2147484852" r:id="rId8"/>
    <p:sldLayoutId id="2147484853" r:id="rId9"/>
    <p:sldLayoutId id="2147484827" r:id="rId10"/>
    <p:sldLayoutId id="2147484826" r:id="rId11"/>
  </p:sldLayoutIdLst>
  <p:transition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018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2D975-BE60-4CB0-AC55-9083C77FE03E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DBE44-E6FA-4DA2-8A06-41B12EE569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35" r:id="rId4"/>
    <p:sldLayoutId id="2147484834" r:id="rId5"/>
    <p:sldLayoutId id="2147484857" r:id="rId6"/>
    <p:sldLayoutId id="2147484833" r:id="rId7"/>
    <p:sldLayoutId id="2147484858" r:id="rId8"/>
    <p:sldLayoutId id="2147484859" r:id="rId9"/>
    <p:sldLayoutId id="2147484832" r:id="rId10"/>
    <p:sldLayoutId id="2147484831" r:id="rId11"/>
  </p:sldLayoutIdLst>
  <p:transition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928C6-C7C7-4888-B6B4-5E56450A8BF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  <p:sldLayoutId id="2147484869" r:id="rId10"/>
    <p:sldLayoutId id="2147484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69056-9C69-4822-BB83-28BC4A300FB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EE558E-D450-4A32-95DF-D3B137A334B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29E57-AB1F-4871-9622-8E5E69873A0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- Διάγραμμα"/>
          <p:cNvGraphicFramePr/>
          <p:nvPr/>
        </p:nvGraphicFramePr>
        <p:xfrm>
          <a:off x="685800" y="928673"/>
          <a:ext cx="7772400" cy="178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- Διάγραμμα"/>
          <p:cNvGraphicFramePr/>
          <p:nvPr/>
        </p:nvGraphicFramePr>
        <p:xfrm>
          <a:off x="1385910" y="3219464"/>
          <a:ext cx="6400800" cy="278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3 - Διάγραμμα"/>
          <p:cNvGraphicFramePr/>
          <p:nvPr/>
        </p:nvGraphicFramePr>
        <p:xfrm>
          <a:off x="703538" y="922184"/>
          <a:ext cx="7772400" cy="178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</p:spPr>
        <p:txBody>
          <a:bodyPr/>
          <a:lstStyle/>
          <a:p>
            <a:pPr eaLnBrk="1" hangingPunct="1"/>
            <a:r>
              <a:rPr lang="el-GR" altLang="en-US" sz="4000" i="1" smtClean="0">
                <a:solidFill>
                  <a:schemeClr val="bg1"/>
                </a:solidFill>
                <a:latin typeface="Book Antiqua" pitchFamily="18" charset="0"/>
              </a:rPr>
              <a:t>Αίτια σεξουαλικής και σωματικής βίας</a:t>
            </a:r>
          </a:p>
        </p:txBody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n-US" sz="2800" smtClean="0">
                <a:solidFill>
                  <a:schemeClr val="bg1"/>
                </a:solidFill>
                <a:latin typeface="Book Antiqua" pitchFamily="18" charset="0"/>
              </a:rPr>
              <a:t>Η αποδοχή της βίας από ερωτικούς συντρόφους</a:t>
            </a:r>
            <a:r>
              <a:rPr lang="en-US" altLang="en-US" sz="280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smtClean="0">
                <a:solidFill>
                  <a:schemeClr val="bg1"/>
                </a:solidFill>
                <a:latin typeface="Book Antiqua" pitchFamily="18" charset="0"/>
              </a:rPr>
              <a:t>Βιολογικά Και ψυχολογικά αίτια</a:t>
            </a:r>
            <a:r>
              <a:rPr lang="en-US" altLang="en-US" sz="280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smtClean="0">
                <a:solidFill>
                  <a:schemeClr val="bg1"/>
                </a:solidFill>
                <a:latin typeface="Book Antiqua" pitchFamily="18" charset="0"/>
              </a:rPr>
              <a:t>Πνευματικά</a:t>
            </a:r>
            <a:r>
              <a:rPr lang="en-US" altLang="en-US" sz="280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17443" name="Picture 7" descr="afisa-ska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417888"/>
            <a:ext cx="40671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i="1" smtClean="0">
                <a:solidFill>
                  <a:schemeClr val="bg1"/>
                </a:solidFill>
                <a:latin typeface="Book Antiqua" pitchFamily="18" charset="0"/>
              </a:rPr>
              <a:t>Αποτελέσματα </a:t>
            </a:r>
          </a:p>
        </p:txBody>
      </p:sp>
      <p:graphicFrame>
        <p:nvGraphicFramePr>
          <p:cNvPr id="138397" name="Group 157"/>
          <p:cNvGraphicFramePr>
            <a:graphicFrameLocks noGrp="1"/>
          </p:cNvGraphicFramePr>
          <p:nvPr>
            <p:ph sz="half" idx="2"/>
          </p:nvPr>
        </p:nvGraphicFramePr>
        <p:xfrm>
          <a:off x="323850" y="1412875"/>
          <a:ext cx="8820150" cy="4727575"/>
        </p:xfrm>
        <a:graphic>
          <a:graphicData uri="http://schemas.openxmlformats.org/drawingml/2006/table">
            <a:tbl>
              <a:tblPr/>
              <a:tblGrid>
                <a:gridCol w="4410075"/>
                <a:gridCol w="4410075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Σεξουαλικής βίας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Σωματικής βίας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Ψυχική διαταραχή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Κατάθλιψη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Κατάχρηση ουσιών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Μετά-τραυματικό στρες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Διαταραχές στην όρεξη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Χαμηλή αυτοεκτίμηση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Εχθρικότητα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Φόβος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Τραυματισμοί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Μώλωπες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Θάνατος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Ψυχικές παθήσεις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>
                <a:solidFill>
                  <a:schemeClr val="bg1"/>
                </a:solidFill>
              </a:rPr>
              <a:t>Αντιμετώπιση σωματικής και ψυχολογικής βίας</a:t>
            </a:r>
          </a:p>
        </p:txBody>
      </p:sp>
      <p:sp>
        <p:nvSpPr>
          <p:cNvPr id="319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Ενημέρωση – καταγγελία του περιστατικού στην Αστυνομική αρχή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Σε περίπτωση τραυματισμού παροχή πρώτων βοηθειών από δημόσιο νοσοκομείο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Ενημέρωση ιατροδικαστικής υπηρεσίας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Επίσκεψη και  παροχή βοήθειας από εξειδικευμένες κοινωνικές υπηρεσίες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i="1" smtClean="0">
                <a:solidFill>
                  <a:schemeClr val="bg1"/>
                </a:solidFill>
                <a:latin typeface="Book Antiqua" pitchFamily="18" charset="0"/>
              </a:rPr>
              <a:t>Χαρακτηριστικά θυτών</a:t>
            </a:r>
          </a:p>
        </p:txBody>
      </p:sp>
      <p:sp>
        <p:nvSpPr>
          <p:cNvPr id="320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Θέλουν να ασκούν έλεγχο σε άλλα άτομα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Προέρχονται από οικογένειες όπου υπήρχαν περιστατικά βίας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Είναι συνήθως ανώριμοι, εξαρτητικοί, με έντονα αισθήματα ανεπάρκειας και χαμηλής αυτοεκτίμησης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Είναι συνήθως παρανοϊκοί και σαδιστές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Ζηλεύουν παθολογικά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Είναι καχύποπτοι, επιθετικοί, επικριτικοί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i="1" smtClean="0">
                <a:solidFill>
                  <a:schemeClr val="bg1"/>
                </a:solidFill>
                <a:latin typeface="Book Antiqua" pitchFamily="18" charset="0"/>
              </a:rPr>
              <a:t>Χαρακτηριστικά θυμάτων</a:t>
            </a:r>
          </a:p>
        </p:txBody>
      </p:sp>
      <p:sp>
        <p:nvSpPr>
          <p:cNvPr id="321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Έχουν υποστεί κάποια μορφή κακοποίησης στην παιδική τους ηλικία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Έχουν χαμηλή αυτοεκτίμηση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Δέχονται υπερβολική κριτική και κοινωνική απομόνωση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Έχουν σχέση εξάρτησης με τον θήτη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Φοβούνται τις συνέπειες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Είναι άτομα με μειωμένες άμυνες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el-GR" altLang="en-US" smtClean="0"/>
          </a:p>
        </p:txBody>
      </p:sp>
      <p:pic>
        <p:nvPicPr>
          <p:cNvPr id="321539" name="Picture 5" descr="assets_LARGE_t_420_53986272_type12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410075"/>
            <a:ext cx="29162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0"/>
            <a:ext cx="6858000" cy="2387600"/>
          </a:xfrm>
        </p:spPr>
        <p:txBody>
          <a:bodyPr/>
          <a:lstStyle/>
          <a:p>
            <a:r>
              <a:rPr lang="el-GR" smtClean="0"/>
              <a:t>ΚΕΦΑΛΑΙΟ 3</a:t>
            </a:r>
            <a:br>
              <a:rPr lang="el-GR" smtClean="0"/>
            </a:br>
            <a:r>
              <a:rPr lang="el-GR" smtClean="0"/>
              <a:t>΄΄ΛΕΚΤΙΚΗ ΒΙΑ΄΄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46163" y="3241675"/>
            <a:ext cx="6954837" cy="44481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ΕΡΓΑΣΤΗΚΑΝ ΟΙ: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Αντώνης Σταμπουλόπουλος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Διονύσης Φατσιάδης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Πέννυ Τοψή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Δημήτρης Τσιλίδης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Γεωργία Ρέβελου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ΠΟΥ ΑΠΟΤΕΛΟΥΝ ΤΗΝ ΟΜΑΔΑ: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600" dirty="0" smtClean="0"/>
              <a:t>΄΄</a:t>
            </a:r>
            <a:r>
              <a:rPr lang="el-GR" sz="3600" b="1" dirty="0" smtClean="0"/>
              <a:t>ΕΦΗ-ΒΙΑ</a:t>
            </a:r>
            <a:r>
              <a:rPr lang="el-GR" sz="3600" dirty="0" smtClean="0"/>
              <a:t>΄΄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el-GR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sz="4400" smtClean="0"/>
              <a:t>Φωνές, βρισιές, εξευτελισμοί, απειλές και τρομοκράτηση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sz="4400" smtClean="0"/>
              <a:t>Καταχρηστική και καλυμμένη συμπεριφορά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ΜΟΡΦΕΣ ΛΕΚΤΙΚΗΣ ΒΙΑΣ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Δεν έχουν λάβει απο το γονεϊκό περιβάλλον κατάλληλη αγωγή</a:t>
            </a:r>
          </a:p>
          <a:p>
            <a:r>
              <a:rPr lang="el-GR" smtClean="0"/>
              <a:t>Ήταν στο παρελθόν και οι ίδιοι θύματα λεκτικής βίας</a:t>
            </a:r>
          </a:p>
          <a:p>
            <a:r>
              <a:rPr lang="el-GR" smtClean="0"/>
              <a:t>Έλειψη αυτοελέγχου</a:t>
            </a:r>
          </a:p>
          <a:p>
            <a:r>
              <a:rPr lang="el-GR" smtClean="0"/>
              <a:t>Περιορισμένες νοηματικές ικανότητες</a:t>
            </a:r>
          </a:p>
          <a:p>
            <a:r>
              <a:rPr lang="el-GR" smtClean="0"/>
              <a:t>Έλλειψη στοιχειώδους παιδείας</a:t>
            </a:r>
          </a:p>
          <a:p>
            <a:r>
              <a:rPr lang="el-GR" smtClean="0"/>
              <a:t>Έντονη ανάγκη για προσοχή από τους άλλους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smtClean="0"/>
              <a:t>ΧΑΡΑΚΤΗΡΙΣΤΙΚΑ ΑΤΟΜΩΝ ΠΟΥ ΑΣΚΟΥΝ ΛΕΚΤΙΚΗ ΒΙΑ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smtClean="0"/>
              <a:t>Στο σχολείο</a:t>
            </a:r>
          </a:p>
          <a:p>
            <a:r>
              <a:rPr lang="el-GR" sz="4000" smtClean="0"/>
              <a:t>Στο σπίτι </a:t>
            </a:r>
          </a:p>
          <a:p>
            <a:r>
              <a:rPr lang="el-GR" sz="4000" smtClean="0"/>
              <a:t>Στον εργασιακό χώρο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smtClean="0"/>
              <a:t>ΠΟΥ </a:t>
            </a:r>
            <a:r>
              <a:rPr lang="el-GR" sz="4800" b="1" smtClean="0">
                <a:latin typeface="Calibri Light" pitchFamily="34" charset="0"/>
              </a:rPr>
              <a:t>ΑΣΚΕΙΤΑΙ</a:t>
            </a:r>
            <a:r>
              <a:rPr lang="el-GR" sz="4800" b="1" smtClean="0"/>
              <a:t> Η ΛΕΚΤΙΚΗ ΒΙΑ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smtClean="0"/>
              <a:t>Κακή συναισθηματική σχέση </a:t>
            </a:r>
          </a:p>
          <a:p>
            <a:r>
              <a:rPr lang="el-GR" sz="3600" smtClean="0"/>
              <a:t>Στρες, κατάθλιψη, θυμός, αγανάκτηση, ένταση </a:t>
            </a:r>
          </a:p>
          <a:p>
            <a:r>
              <a:rPr lang="el-GR" sz="3600" smtClean="0"/>
              <a:t>Έλλεψη αυτοπεποίθησης, χαμηλή αυτοεκτίμηση, ανασφάλεια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ΑΙΤΙΑ</a:t>
            </a:r>
            <a:r>
              <a:rPr lang="en-US" b="1" smtClean="0"/>
              <a:t>  </a:t>
            </a:r>
            <a:r>
              <a:rPr lang="el-GR" b="1" smtClean="0"/>
              <a:t> ΛΕΚΤΙΚΗΣ ΒΙΑΣ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685800" y="428647"/>
          <a:ext cx="7772400" cy="128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1371600" y="1928802"/>
          <a:ext cx="6400800" cy="370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smtClean="0"/>
              <a:t>Όρια στο τι είναι αποδεκτό και τι όχι </a:t>
            </a:r>
          </a:p>
          <a:p>
            <a:r>
              <a:rPr lang="el-GR" sz="4000" smtClean="0"/>
              <a:t>Συμβουλευτική υποστήριξη</a:t>
            </a:r>
          </a:p>
          <a:p>
            <a:r>
              <a:rPr lang="el-GR" sz="4000" smtClean="0"/>
              <a:t>Βοήθεια απο ειδικούς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ΑΝΤΙΜΕΤΩΠΙΣΗ ΛΕΚΤΙΚΗΣ ΒΙΑΣ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el-GR" altLang="en-US"/>
          </a:p>
          <a:p>
            <a:pPr eaLnBrk="1" hangingPunct="1">
              <a:defRPr/>
            </a:pPr>
            <a:endParaRPr lang="el-GR" altLang="en-US"/>
          </a:p>
          <a:p>
            <a:pPr eaLnBrk="1" hangingPunct="1">
              <a:defRPr/>
            </a:pPr>
            <a:endParaRPr lang="el-GR" altLang="en-US"/>
          </a:p>
          <a:p>
            <a:pPr eaLnBrk="1" hangingPunct="1">
              <a:defRPr/>
            </a:pPr>
            <a:r>
              <a:rPr lang="el-GR" altLang="en-US">
                <a:latin typeface="Script MT Bold" pitchFamily="66" charset="0"/>
              </a:rPr>
              <a:t>ΚΕΦΑΛΑΙΟ 4</a:t>
            </a:r>
          </a:p>
          <a:p>
            <a:pPr eaLnBrk="1" hangingPunct="1">
              <a:defRPr/>
            </a:pPr>
            <a:endParaRPr lang="el-GR" altLang="en-US">
              <a:latin typeface="Script MT Bold" pitchFamily="66" charset="0"/>
            </a:endParaRPr>
          </a:p>
          <a:p>
            <a:pPr eaLnBrk="1" hangingPunct="1">
              <a:defRPr/>
            </a:pPr>
            <a:r>
              <a:rPr lang="el-GR" altLang="en-US" sz="4800" b="1">
                <a:latin typeface="Blackadder ITC" pitchFamily="82" charset="0"/>
              </a:rPr>
              <a:t>ΨΥΧΟΛΟΓΙΚΗ ΒΙΑ</a:t>
            </a:r>
            <a:r>
              <a:rPr lang="el-GR" altLang="en-US" sz="4800" u="sng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976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/>
              <a:t> </a:t>
            </a:r>
            <a:r>
              <a:rPr lang="el-GR" altLang="en-US" sz="4000">
                <a:latin typeface="Script MT Bold" pitchFamily="66" charset="0"/>
              </a:rPr>
              <a:t>ΕΡΓΑΣΤΗΚΑΝ ΟΙ: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l-GR" altLang="en-US" sz="4000">
                <a:latin typeface="Script MT Bold" pitchFamily="66" charset="0"/>
              </a:rPr>
              <a:t>Νικηφόρος Τσιαντούλας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l-GR" altLang="en-US" sz="4000">
                <a:latin typeface="Script MT Bold" pitchFamily="66" charset="0"/>
              </a:rPr>
              <a:t>Κων/νος Τσουρέκας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l-GR" altLang="en-US" sz="4000">
                <a:latin typeface="Script MT Bold" pitchFamily="66" charset="0"/>
              </a:rPr>
              <a:t>Ξενοφών Χαρμαλιάς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l-GR" altLang="en-US" sz="4000">
                <a:latin typeface="Script MT Bold" pitchFamily="66" charset="0"/>
              </a:rPr>
              <a:t>Άγγελος Σάσο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l-GR" altLang="en-US" sz="4000">
                <a:latin typeface="Script MT Bold" pitchFamily="66" charset="0"/>
              </a:rPr>
              <a:t>Μάριος Χάλαρης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l-GR" altLang="en-US" sz="4000">
                <a:latin typeface="Script MT Bold" pitchFamily="66" charset="0"/>
              </a:rPr>
              <a:t>Βασίλης Ραφαήλ</a:t>
            </a:r>
            <a:r>
              <a:rPr lang="el-GR" altLang="en-US" sz="4800">
                <a:latin typeface="Script MT Bold" pitchFamily="66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l-GR" altLang="en-US" sz="4800">
              <a:latin typeface="Script MT Bold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n-US"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mtClean="0"/>
              <a:t>ΠΟΥ ΑΠΟΤΕΛΟΥΝ  ΤΗΝ ΟΜΑΔΑ:</a:t>
            </a:r>
          </a:p>
          <a:p>
            <a:pPr eaLnBrk="1" hangingPunct="1">
              <a:buFontTx/>
              <a:buNone/>
            </a:pPr>
            <a:endParaRPr lang="el-GR" altLang="en-US" smtClean="0"/>
          </a:p>
        </p:txBody>
      </p:sp>
      <p:sp>
        <p:nvSpPr>
          <p:cNvPr id="330754" name="WordArt 5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8316912" cy="3455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l-GR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ΒΙΑΣΜΕΝΕΣ ΨΥΧΕΣ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>
                <a:latin typeface="Blackadder ITC" pitchFamily="82" charset="0"/>
              </a:rPr>
              <a:t>ΟΡΙΣΜΟΣ ΨΥΧΟΛΟΓΙΚΗΣ ΒΙΑΣ</a:t>
            </a:r>
            <a:r>
              <a:rPr lang="el-GR" altLang="en-US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4400">
                <a:latin typeface="Bodoni MT Condensed" pitchFamily="18" charset="0"/>
              </a:rPr>
              <a:t>Ψυχολογική βία είναι μια ενέργεια ή σύνολο ενεργειών που βλάπτουν άμεσα την ψυχολογική ακεραιότητα ενός ατόμου για την επίτευξη κάποιου σκοπού.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/>
              <a:t>ΑΙΤΙΑ ΨΥΧΟΛΟΓΙΚΗΣ ΒΙΑΣ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/>
              <a:t>Οικογενειακοί λόγοι: Έλλειψη φροντίδας, ενθάρρυνσης, σύγκρουσης κ.λ.π.</a:t>
            </a:r>
          </a:p>
          <a:p>
            <a:pPr eaLnBrk="1" hangingPunct="1">
              <a:defRPr/>
            </a:pPr>
            <a:r>
              <a:rPr lang="el-GR" altLang="en-US"/>
              <a:t>Η εφηβεία: Αντιδράσεις ευσυγκινησίας, εναντιώσεις κ.λ.π</a:t>
            </a:r>
          </a:p>
          <a:p>
            <a:pPr eaLnBrk="1" hangingPunct="1">
              <a:defRPr/>
            </a:pPr>
            <a:r>
              <a:rPr lang="el-GR" altLang="en-US"/>
              <a:t>Έλλειψη ενημέρωσης- ευαισθητοποίησης και άγνοια  </a:t>
            </a:r>
          </a:p>
          <a:p>
            <a:pPr eaLnBrk="1" hangingPunct="1">
              <a:defRPr/>
            </a:pPr>
            <a:r>
              <a:rPr lang="el-GR" altLang="en-US"/>
              <a:t>Η έμφαση που δίνεται για ακαδημαϊκή επιτυχία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4000"/>
              <a:t>Η ΨΥΧΟΛΟΓΙΚΗ ΒΙΑ ΑΝΑ ΤΙΣ ΗΛΙΚΙΕΣ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/>
              <a:t>Παιδία: Περιλαμβάνουν πράξεις και συμπεριφορές που περιέχουν απόρριψη, εκφοβισμό, απομόνωση, ακμετάλλευση, υποτίμηση, κοινωνικά αποκλίνουσες πράξεις.</a:t>
            </a:r>
          </a:p>
          <a:p>
            <a:pPr eaLnBrk="1" hangingPunct="1">
              <a:defRPr/>
            </a:pPr>
            <a:r>
              <a:rPr lang="el-GR" altLang="en-US"/>
              <a:t>Ηλικιωμένοι: Περιλαμβάνει κακοποίηση, κακομεταχείριση, εκμετάλλευση, Αμέλεια, εγκατάλειψη</a:t>
            </a:r>
            <a:r>
              <a:rPr lang="el-GR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4000"/>
              <a:t>Η ΨΥΧΟΛΟΓΙΚΗ ΒΙΑ ΑΝΑ ΤΙΣ ΗΛΙΚΙΕΣ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/>
              <a:t>Μαθητές (ενδοσχολικη βία): Περιλαμβάνει χειρονομίες, σπρωξιες, προσβολές, απειλές, εκφοβισμούς, καταστροφή προσωπικών αντικειμένων, κλοπές, σεξουαλική παρενόχληση αποκλεισμό απομόνωση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4000"/>
              <a:t>ΨΥΧΟΚΟΙΝΩΝΙΚΕΣ ΕΠΙΠΤΩΣΕΙΣ ΕΚΦΟΒΙΣΜΟΥ ΚΑΙ ΒΙΑΣ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Άγχος και ανασφάλεια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Άρνηση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Απουσία από δουλεία ή σχολείο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Αποτυχία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 ψυχοσωματικά προβλήματα (πονοκέφαλος, πόνοι στην κοιλία, διαταραχές ύπνου, ενούρηση)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Φοβίες, κατάθληψη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/>
              <a:t>Απόπειρες αυτοκτονίας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4000"/>
              <a:t>ΑΛΛΕΣ ΜΟΡΦΕΣ ΨΥΧΟΛΟΓΙΚΗΣ ΒΙΑΣ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/>
              <a:t>Ψυχολογική πίεση: Συνειδητή ή όχι. Μπορεί να θεωρηθεί η πίεση ενός ατόμου να κάνει κάτι που δεν θέλει και που δεν έχει ερωτηθεί γι αυτό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/>
              <a:t>Ψυχαναγκασμός: Είναι σύμπτωμα της ιδεοψυχαναγκαστικής διαταραχής. Πρόκειται για επαναληπτικές συμπεριφορές που έχουν τη μορφή εξωτερικών πράξεων που επιβάλλονται από το ίδιο το άτομο.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8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57200" y="160020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64613" cy="11398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3600" smtClean="0"/>
              <a:t>ΑΝΤΙΜΕΤΩΠΗΣΗ ΨΥΧΟΛΟΓΙΚΗΣ ΒΙΑΣ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800"/>
              <a:t>  Για τη σωστή αντιμετώπιση της ψυχολογικής βίας το θύμα πρέπει:</a:t>
            </a:r>
          </a:p>
          <a:p>
            <a:pPr eaLnBrk="1" hangingPunct="1">
              <a:defRPr/>
            </a:pPr>
            <a:r>
              <a:rPr lang="el-GR" altLang="en-US" sz="2800"/>
              <a:t> Να μην αντιδράσει, απλώς να σηκωθεί και να φύγει.</a:t>
            </a:r>
          </a:p>
          <a:p>
            <a:pPr eaLnBrk="1" hangingPunct="1">
              <a:defRPr/>
            </a:pPr>
            <a:r>
              <a:rPr lang="el-GR" altLang="en-US" sz="2800"/>
              <a:t>Να ζητήσει βοήθεια</a:t>
            </a:r>
          </a:p>
          <a:p>
            <a:pPr eaLnBrk="1" hangingPunct="1">
              <a:defRPr/>
            </a:pPr>
            <a:r>
              <a:rPr lang="el-GR" altLang="en-US" sz="2800"/>
              <a:t>Να συμφωνήσει με αυτόν που του ασκεί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800"/>
              <a:t> τη ψυχολογική βία λέγοντας ειρωνικά « ναι έχεις δίκιο» και να απομακρυνθεί</a:t>
            </a:r>
          </a:p>
          <a:p>
            <a:pPr eaLnBrk="1" hangingPunct="1">
              <a:defRPr/>
            </a:pPr>
            <a:r>
              <a:rPr lang="el-GR" altLang="en-US" sz="2800"/>
              <a:t>Να γνωρίζει ότι η δύναμη του χαρακτήρα είναι σημαντικότερη από την σωματική.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8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/>
              <a:t>Να παίζει εναλλακτικά τους ρόλους θύτη-θύματος με τον γονέα του ώστε να μπορεί να ανταποκριθεί όταν χρειαστεί.</a:t>
            </a:r>
          </a:p>
          <a:p>
            <a:pPr eaLnBrk="1" hangingPunct="1">
              <a:defRPr/>
            </a:pPr>
            <a:r>
              <a:rPr lang="el-GR" altLang="en-US"/>
              <a:t>Να αντεπιτεθεί αμυντικά ώστε να μην τραυματιστεί αλλά να καταλάβει ο θύτης ότι το θύμα του δεν θα μείνει άπρακτο χωρίς μάχη.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685800" y="500085"/>
          <a:ext cx="7772400" cy="142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1371600" y="2071678"/>
          <a:ext cx="6400800" cy="356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57200" y="160020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57200" y="1600206"/>
          <a:ext cx="832964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l-GR" altLang="en-US" i="1" smtClean="0">
                <a:solidFill>
                  <a:schemeClr val="bg1"/>
                </a:solidFill>
                <a:latin typeface="Book Antiqua" pitchFamily="18" charset="0"/>
              </a:rPr>
              <a:t>ΣΩΜΑΤΙΚΗ ΒΙΑ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464050"/>
          </a:xfrm>
        </p:spPr>
        <p:txBody>
          <a:bodyPr/>
          <a:lstStyle/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Εργάστηκαν οι: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 Άρτεμις Σκληρού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Ερατώ Σταθογιαννοπούλου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Αφροδίτη Σακελλαροπούλου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Ελένη Χανιώτη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Ιωάννα Τρόκα</a:t>
            </a:r>
          </a:p>
          <a:p>
            <a:pPr eaLnBrk="1" hangingPunct="1"/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Μαρία Χρυσανθακοπούλου</a:t>
            </a:r>
          </a:p>
          <a:p>
            <a:pPr eaLnBrk="1" hangingPunct="1"/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                          Όνομα ομάδας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: “</a:t>
            </a: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Τα πονεμένα σώματα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”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343775" cy="544513"/>
          </a:xfrm>
        </p:spPr>
        <p:txBody>
          <a:bodyPr/>
          <a:lstStyle/>
          <a:p>
            <a:pPr eaLnBrk="1" hangingPunct="1"/>
            <a:r>
              <a:rPr lang="el-GR" altLang="en-US" i="1" smtClean="0">
                <a:solidFill>
                  <a:schemeClr val="bg1"/>
                </a:solidFill>
                <a:latin typeface="Book Antiqua" pitchFamily="18" charset="0"/>
              </a:rPr>
              <a:t>ΣΩΜΑΤΙΚΗ</a:t>
            </a:r>
            <a:r>
              <a:rPr lang="el-GR" altLang="en-US" sz="4000" i="1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l-GR" altLang="en-US" i="1" smtClean="0">
                <a:solidFill>
                  <a:schemeClr val="bg1"/>
                </a:solidFill>
                <a:latin typeface="Book Antiqua" pitchFamily="18" charset="0"/>
              </a:rPr>
              <a:t>ΒΙΑ</a:t>
            </a:r>
            <a:endParaRPr lang="es-ES" altLang="en-US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15395" name="Rectangle 111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9275"/>
            <a:ext cx="8748712" cy="4321175"/>
          </a:xfrm>
        </p:spPr>
        <p:txBody>
          <a:bodyPr/>
          <a:lstStyle/>
          <a:p>
            <a:pPr eaLnBrk="1" hangingPunct="1"/>
            <a:r>
              <a:rPr lang="el-GR" altLang="en-US" sz="2400" i="1" smtClean="0">
                <a:solidFill>
                  <a:schemeClr val="bg1"/>
                </a:solidFill>
                <a:latin typeface="Book Antiqua" pitchFamily="18" charset="0"/>
              </a:rPr>
              <a:t>Η σωματική βία αναφέρετε σε κακώσεις που μπορεί να δημιουργήσουν μόνιμες σωματικές βλάβες ή ακόμα και θάνατο. Από χαστούκι μέχρι βαριά σωματική βλάβη συμπεριλαμβάνοντας καθετί που προξενεί πόνο, τραυματισμό, ακρωτηριασμό, γδαρσίματα, μώλωπες, εγκαύματα, βιασμός, χρήση όπλου, φυσικός περιορισμός, παρεμπόδιση κάλυψης βασικών αναγκών ( π.χ τροφή, ύπνος κ.λπ.)</a:t>
            </a:r>
            <a:endParaRPr lang="es-ES" altLang="en-US" sz="24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n-US" sz="4000" i="1" smtClean="0">
                <a:solidFill>
                  <a:schemeClr val="bg1"/>
                </a:solidFill>
                <a:latin typeface="Book Antiqua" pitchFamily="18" charset="0"/>
              </a:rPr>
              <a:t>Είδη σωματικής βίας</a:t>
            </a:r>
          </a:p>
        </p:txBody>
      </p:sp>
      <p:sp>
        <p:nvSpPr>
          <p:cNvPr id="31641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1700213"/>
            <a:ext cx="8893175" cy="19446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Άμεση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:</a:t>
            </a: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 Ανεπιθύμητη σωματική επαφή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Έμμεση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π.χ Πέταγμα αντικειμένων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Σεξουαλική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:</a:t>
            </a:r>
            <a:r>
              <a:rPr lang="el-GR" altLang="en-US" sz="2800" i="1" smtClean="0">
                <a:solidFill>
                  <a:schemeClr val="bg1"/>
                </a:solidFill>
                <a:latin typeface="Book Antiqua" pitchFamily="18" charset="0"/>
              </a:rPr>
              <a:t> Σεξουαλική επαφή χωρίς τη συγκατάθεση του αλλού </a:t>
            </a:r>
            <a:r>
              <a:rPr lang="en-US" altLang="en-US" sz="2800" i="1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l-GR" altLang="en-US" sz="28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16419" name="Picture 15" descr="bi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300413"/>
            <a:ext cx="395922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4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5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Προεξοχή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Προεξοχή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Προεξοχή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Προεξοχή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1004</Words>
  <Application>Microsoft Office PowerPoint</Application>
  <PresentationFormat>On-screen Show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32</vt:i4>
      </vt:variant>
    </vt:vector>
  </HeadingPairs>
  <TitlesOfParts>
    <vt:vector size="57" baseType="lpstr">
      <vt:lpstr>Office Theme</vt:lpstr>
      <vt:lpstr>Προεξοχή</vt:lpstr>
      <vt:lpstr>1_Προεξοχή</vt:lpstr>
      <vt:lpstr>2_Προεξοχή</vt:lpstr>
      <vt:lpstr>3_Προεξοχή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Curtain Call</vt:lpstr>
      <vt:lpstr>1_Curtain Call</vt:lpstr>
      <vt:lpstr>Fireworks</vt:lpstr>
      <vt:lpstr>Satellite Dish</vt:lpstr>
      <vt:lpstr>1_Satellite Dish</vt:lpstr>
      <vt:lpstr>2_Satellite Dish</vt:lpstr>
      <vt:lpstr>3_Satellite Dish</vt:lpstr>
      <vt:lpstr>4_Satellite Dish</vt:lpstr>
      <vt:lpstr>5_Satellite Dish</vt:lpstr>
      <vt:lpstr>6_Satellite Dish</vt:lpstr>
      <vt:lpstr>7_Satellite Dish</vt:lpstr>
      <vt:lpstr>Κυματομορφή</vt:lpstr>
      <vt:lpstr>Slide 1</vt:lpstr>
      <vt:lpstr>Slide 2</vt:lpstr>
      <vt:lpstr>Slide 3</vt:lpstr>
      <vt:lpstr>Slide 4</vt:lpstr>
      <vt:lpstr>Slide 5</vt:lpstr>
      <vt:lpstr>Slide 6</vt:lpstr>
      <vt:lpstr>ΣΩΜΑΤΙΚΗ ΒΙΑ</vt:lpstr>
      <vt:lpstr>ΣΩΜΑΤΙΚΗ ΒΙΑ</vt:lpstr>
      <vt:lpstr>Είδη σωματικής βίας</vt:lpstr>
      <vt:lpstr>Αίτια σεξουαλικής και σωματικής βίας</vt:lpstr>
      <vt:lpstr>Αποτελέσματα </vt:lpstr>
      <vt:lpstr>Αντιμετώπιση σωματικής και ψυχολογικής βίας</vt:lpstr>
      <vt:lpstr>Χαρακτηριστικά θυτών</vt:lpstr>
      <vt:lpstr>Χαρακτηριστικά θυμάτων</vt:lpstr>
      <vt:lpstr>ΚΕΦΑΛΑΙΟ 3 ΄΄ΛΕΚΤΙΚΗ ΒΙΑ΄΄</vt:lpstr>
      <vt:lpstr>ΜΟΡΦΕΣ ΛΕΚΤΙΚΗΣ ΒΙΑΣ</vt:lpstr>
      <vt:lpstr>ΧΑΡΑΚΤΗΡΙΣΤΙΚΑ ΑΤΟΜΩΝ ΠΟΥ ΑΣΚΟΥΝ ΛΕΚΤΙΚΗ ΒΙΑ</vt:lpstr>
      <vt:lpstr>ΠΟΥ ΑΣΚΕΙΤΑΙ Η ΛΕΚΤΙΚΗ ΒΙΑ</vt:lpstr>
      <vt:lpstr>ΑΙΤΙΑ   ΛΕΚΤΙΚΗΣ ΒΙΑΣ</vt:lpstr>
      <vt:lpstr>ΑΝΤΙΜΕΤΩΠΙΣΗ ΛΕΚΤΙΚΗΣ ΒΙΑΣ</vt:lpstr>
      <vt:lpstr>Slide 21</vt:lpstr>
      <vt:lpstr>Slide 22</vt:lpstr>
      <vt:lpstr>Slide 23</vt:lpstr>
      <vt:lpstr>ΟΡΙΣΜΟΣ ΨΥΧΟΛΟΓΙΚΗΣ ΒΙΑΣ </vt:lpstr>
      <vt:lpstr>ΑΙΤΙΑ ΨΥΧΟΛΟΓΙΚΗΣ ΒΙΑΣ</vt:lpstr>
      <vt:lpstr>Η ΨΥΧΟΛΟΓΙΚΗ ΒΙΑ ΑΝΑ ΤΙΣ ΗΛΙΚΙΕΣ </vt:lpstr>
      <vt:lpstr>Η ΨΥΧΟΛΟΓΙΚΗ ΒΙΑ ΑΝΑ ΤΙΣ ΗΛΙΚΙΕΣ</vt:lpstr>
      <vt:lpstr>ΨΥΧΟΚΟΙΝΩΝΙΚΕΣ ΕΠΙΠΤΩΣΕΙΣ ΕΚΦΟΒΙΣΜΟΥ ΚΑΙ ΒΙΑΣ</vt:lpstr>
      <vt:lpstr>ΑΛΛΕΣ ΜΟΡΦΕΣ ΨΥΧΟΛΟΓΙΚΗΣ ΒΙΑΣ</vt:lpstr>
      <vt:lpstr>ΑΝΤΙΜΕΤΩΠΗΣΗ ΨΥΧΟΛΟΓΙΚΗΣ ΒΙΑΣ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Αποστολης</dc:creator>
  <cp:lastModifiedBy>chris</cp:lastModifiedBy>
  <cp:revision>8</cp:revision>
  <dcterms:created xsi:type="dcterms:W3CDTF">2015-02-07T15:38:59Z</dcterms:created>
  <dcterms:modified xsi:type="dcterms:W3CDTF">2015-06-04T17:08:26Z</dcterms:modified>
</cp:coreProperties>
</file>